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9B3F28-95D5-4F0C-AE29-789AD54BD286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770F6B-B505-4C21-A07E-467765FD1A5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казка про комп'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21" y="3240147"/>
            <a:ext cx="3118273" cy="28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6773" y="548679"/>
            <a:ext cx="8023768" cy="24353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Казка про те, як з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явився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ютер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4855" y="4666591"/>
            <a:ext cx="302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 студентка групи ФПШ – 31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Дрочак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Марія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того часу пройшло три дні… Винахідник придумав «мишу».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893368" cy="38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3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Тепер уже всі три елементи були готові: монітор, клавіатура і миша.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арія\Desktop\w256h2561372777066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3" y="19387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3410"/>
            <a:ext cx="3547492" cy="18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77121"/>
            <a:ext cx="3229072" cy="21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324555" cy="549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3005" y="4005064"/>
            <a:ext cx="272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990132" y="602872"/>
            <a:ext cx="4065747" cy="2273324"/>
            <a:chOff x="3990132" y="602872"/>
            <a:chExt cx="4065747" cy="2273324"/>
          </a:xfrm>
        </p:grpSpPr>
        <p:sp>
          <p:nvSpPr>
            <p:cNvPr id="5" name="Овальная выноска 4"/>
            <p:cNvSpPr/>
            <p:nvPr/>
          </p:nvSpPr>
          <p:spPr>
            <a:xfrm rot="1375948">
              <a:off x="3990132" y="602872"/>
              <a:ext cx="4065747" cy="2273324"/>
            </a:xfrm>
            <a:prstGeom prst="wedgeEllipseCallou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032" y="980728"/>
              <a:ext cx="2736304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Давай назвемо його «</a:t>
              </a:r>
              <a:r>
                <a:rPr lang="uk-UA" sz="2800" dirty="0" err="1" smtClean="0">
                  <a:latin typeface="Times New Roman" pitchFamily="18" charset="0"/>
                  <a:cs typeface="Times New Roman" pitchFamily="18" charset="0"/>
                </a:rPr>
                <a:t>комп</a:t>
              </a:r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».</a:t>
              </a:r>
              <a:endParaRPr lang="uk-UA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2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24536" cy="628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Компашко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Компітер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! Так, ми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назвем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17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 і виник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Почав «допомагати» кожному з нас.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24" y="2276872"/>
            <a:ext cx="5193927" cy="38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5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524" y="459829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Котик так сильно подружилися з мишкою, що стали найкращими друзями.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Марія\Desktop\Tom-And-Jerry-tom-and-jerry-11065126-500-3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7" y="1818572"/>
            <a:ext cx="6552728" cy="46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37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39" y="2348880"/>
            <a:ext cx="70567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18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ія\Desktop\1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58833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31193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великому місті Листопад жили собі три мишки. Вони завжди грались у піжмурки, бігали та веселилися.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20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33059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Одного разу найменша з них так захопилася грою, що й не помітила, як заблудилася… Аж раптом зрозуміла, що попалася у котячі руки.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06" y="1844824"/>
            <a:ext cx="3858553" cy="38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87" y="1575729"/>
            <a:ext cx="3563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Бідна мишка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настрашилася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подумала, що кіт її 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їсть. Він поставив її на тарілку і дав сиру.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622626" cy="366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5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Мишка за хвилину усе 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їла і почала спостерігати за котом. Він був винахідником: розробив монітор, клавіатуру і працював над ще одним пристроєм.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Марія\Desktop\w256h2561372777066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9" y="28662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6054"/>
            <a:ext cx="3547492" cy="18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7181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79"/>
            <a:ext cx="64807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Через деякий  час вони подружилися. Мишка проводила багато часу з котом.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3123"/>
            <a:ext cx="6552728" cy="469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5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 bwMode="auto">
          <a:xfrm>
            <a:off x="179512" y="248071"/>
            <a:ext cx="8784976" cy="44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869160"/>
            <a:ext cx="7776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Мишка хотіла якось допомогти. Але все, що вона могла зробити для кота – це лише бути поряд.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7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51" y="5683696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Кіт довго дивився на неї і думав…  І нарешті придумав!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40" y="68592"/>
            <a:ext cx="6219118" cy="55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4294630" cy="41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58780" y="431952"/>
            <a:ext cx="4957436" cy="2267426"/>
            <a:chOff x="1558780" y="431952"/>
            <a:chExt cx="4957436" cy="2267426"/>
          </a:xfrm>
        </p:grpSpPr>
        <p:sp>
          <p:nvSpPr>
            <p:cNvPr id="5" name="Овальная выноска 4"/>
            <p:cNvSpPr/>
            <p:nvPr/>
          </p:nvSpPr>
          <p:spPr>
            <a:xfrm rot="21350736" flipH="1">
              <a:off x="1558780" y="431952"/>
              <a:ext cx="4659592" cy="226742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911895"/>
              <a:ext cx="4752528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Так! Я назву її «мишею».</a:t>
              </a:r>
            </a:p>
            <a:p>
              <a:pPr>
                <a:lnSpc>
                  <a:spcPct val="150000"/>
                </a:lnSpc>
              </a:pPr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Це безперечно буде успіх!</a:t>
              </a:r>
              <a:endParaRPr lang="uk-UA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5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254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Марія</dc:creator>
  <cp:lastModifiedBy>Oksana</cp:lastModifiedBy>
  <cp:revision>12</cp:revision>
  <dcterms:created xsi:type="dcterms:W3CDTF">2016-10-24T15:54:27Z</dcterms:created>
  <dcterms:modified xsi:type="dcterms:W3CDTF">2016-10-24T18:16:36Z</dcterms:modified>
</cp:coreProperties>
</file>