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2300"/>
    <a:srgbClr val="66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8158" autoAdjust="0"/>
    <p:restoredTop sz="94660"/>
  </p:normalViewPr>
  <p:slideViewPr>
    <p:cSldViewPr>
      <p:cViewPr varScale="1">
        <p:scale>
          <a:sx n="68" d="100"/>
          <a:sy n="68" d="100"/>
        </p:scale>
        <p:origin x="-7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12D19-D5AC-45C2-8F85-DD574237AB31}" type="datetimeFigureOut">
              <a:rPr lang="ru-RU" smtClean="0"/>
              <a:t>25.10.2016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1251A-B320-4753-86C9-F8B09F7BDD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12D19-D5AC-45C2-8F85-DD574237AB31}" type="datetimeFigureOut">
              <a:rPr lang="ru-RU" smtClean="0"/>
              <a:t>25.10.2016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1251A-B320-4753-86C9-F8B09F7BDD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12D19-D5AC-45C2-8F85-DD574237AB31}" type="datetimeFigureOut">
              <a:rPr lang="ru-RU" smtClean="0"/>
              <a:t>25.10.2016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1251A-B320-4753-86C9-F8B09F7BDD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12D19-D5AC-45C2-8F85-DD574237AB31}" type="datetimeFigureOut">
              <a:rPr lang="ru-RU" smtClean="0"/>
              <a:t>25.10.2016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1251A-B320-4753-86C9-F8B09F7BDD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12D19-D5AC-45C2-8F85-DD574237AB31}" type="datetimeFigureOut">
              <a:rPr lang="ru-RU" smtClean="0"/>
              <a:t>25.10.2016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1251A-B320-4753-86C9-F8B09F7BDD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12D19-D5AC-45C2-8F85-DD574237AB31}" type="datetimeFigureOut">
              <a:rPr lang="ru-RU" smtClean="0"/>
              <a:t>25.10.2016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1251A-B320-4753-86C9-F8B09F7BDD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12D19-D5AC-45C2-8F85-DD574237AB31}" type="datetimeFigureOut">
              <a:rPr lang="ru-RU" smtClean="0"/>
              <a:t>25.10.2016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1251A-B320-4753-86C9-F8B09F7BDD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12D19-D5AC-45C2-8F85-DD574237AB31}" type="datetimeFigureOut">
              <a:rPr lang="ru-RU" smtClean="0"/>
              <a:t>25.10.2016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1251A-B320-4753-86C9-F8B09F7BDD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12D19-D5AC-45C2-8F85-DD574237AB31}" type="datetimeFigureOut">
              <a:rPr lang="ru-RU" smtClean="0"/>
              <a:t>25.10.2016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1251A-B320-4753-86C9-F8B09F7BDD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12D19-D5AC-45C2-8F85-DD574237AB31}" type="datetimeFigureOut">
              <a:rPr lang="ru-RU" smtClean="0"/>
              <a:t>25.10.2016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1251A-B320-4753-86C9-F8B09F7BDD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12D19-D5AC-45C2-8F85-DD574237AB31}" type="datetimeFigureOut">
              <a:rPr lang="ru-RU" smtClean="0"/>
              <a:t>25.10.2016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1251A-B320-4753-86C9-F8B09F7BDD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2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912D19-D5AC-45C2-8F85-DD574237AB31}" type="datetimeFigureOut">
              <a:rPr lang="ru-RU" smtClean="0"/>
              <a:t>25.10.2016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C1251A-B320-4753-86C9-F8B09F7BDD9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gif"/><Relationship Id="rId4" Type="http://schemas.openxmlformats.org/officeDocument/2006/relationships/image" Target="../media/image19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2000"/>
            <a:lum/>
          </a:blip>
          <a:srcRect/>
          <a:stretch>
            <a:fillRect l="-4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85728"/>
            <a:ext cx="59293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</a:rPr>
              <a:t>КАЗКА ПРО </a:t>
            </a:r>
            <a:r>
              <a:rPr lang="uk-UA" sz="4800" b="1" dirty="0" smtClean="0">
                <a:solidFill>
                  <a:schemeClr val="accent1">
                    <a:lumMod val="75000"/>
                  </a:schemeClr>
                </a:solidFill>
              </a:rPr>
              <a:t>ІНТЕРНЕТ</a:t>
            </a:r>
            <a:endParaRPr lang="ru-RU" sz="48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357166"/>
            <a:ext cx="400052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err="1">
                <a:solidFill>
                  <a:srgbClr val="462300"/>
                </a:solidFill>
              </a:rPr>
              <a:t>Інтернет</a:t>
            </a:r>
            <a:r>
              <a:rPr lang="ru-RU" sz="3200" b="1" dirty="0">
                <a:solidFill>
                  <a:srgbClr val="462300"/>
                </a:solidFill>
              </a:rPr>
              <a:t> сказав книгам, </a:t>
            </a:r>
            <a:r>
              <a:rPr lang="ru-RU" sz="3200" b="1" dirty="0" err="1">
                <a:solidFill>
                  <a:srgbClr val="462300"/>
                </a:solidFill>
              </a:rPr>
              <a:t>щоб</a:t>
            </a:r>
            <a:r>
              <a:rPr lang="ru-RU" sz="3200" b="1" dirty="0">
                <a:solidFill>
                  <a:srgbClr val="462300"/>
                </a:solidFill>
              </a:rPr>
              <a:t> вони не </a:t>
            </a:r>
            <a:r>
              <a:rPr lang="ru-RU" sz="3200" b="1" dirty="0" err="1">
                <a:solidFill>
                  <a:srgbClr val="462300"/>
                </a:solidFill>
              </a:rPr>
              <a:t>обурювались</a:t>
            </a:r>
            <a:r>
              <a:rPr lang="ru-RU" sz="3200" b="1" dirty="0">
                <a:solidFill>
                  <a:srgbClr val="462300"/>
                </a:solidFill>
              </a:rPr>
              <a:t> </a:t>
            </a:r>
            <a:r>
              <a:rPr lang="ru-RU" sz="3200" b="1" dirty="0" err="1">
                <a:solidFill>
                  <a:srgbClr val="462300"/>
                </a:solidFill>
              </a:rPr>
              <a:t>і</a:t>
            </a:r>
            <a:r>
              <a:rPr lang="ru-RU" sz="3200" b="1" dirty="0">
                <a:solidFill>
                  <a:srgbClr val="462300"/>
                </a:solidFill>
              </a:rPr>
              <a:t> </a:t>
            </a:r>
            <a:r>
              <a:rPr lang="ru-RU" sz="3200" b="1" dirty="0" err="1">
                <a:solidFill>
                  <a:srgbClr val="462300"/>
                </a:solidFill>
              </a:rPr>
              <a:t>не</a:t>
            </a:r>
            <a:r>
              <a:rPr lang="ru-RU" sz="3200" b="1" dirty="0">
                <a:solidFill>
                  <a:srgbClr val="462300"/>
                </a:solidFill>
              </a:rPr>
              <a:t> </a:t>
            </a:r>
            <a:r>
              <a:rPr lang="ru-RU" sz="3200" b="1" dirty="0" err="1">
                <a:solidFill>
                  <a:srgbClr val="462300"/>
                </a:solidFill>
              </a:rPr>
              <a:t>хвилювались</a:t>
            </a:r>
            <a:r>
              <a:rPr lang="ru-RU" sz="3200" b="1" dirty="0">
                <a:solidFill>
                  <a:srgbClr val="462300"/>
                </a:solidFill>
              </a:rPr>
              <a:t>, </a:t>
            </a:r>
            <a:r>
              <a:rPr lang="ru-RU" sz="3200" b="1" dirty="0" err="1">
                <a:solidFill>
                  <a:srgbClr val="462300"/>
                </a:solidFill>
              </a:rPr>
              <a:t>адже</a:t>
            </a:r>
            <a:r>
              <a:rPr lang="ru-RU" sz="3200" b="1" dirty="0">
                <a:solidFill>
                  <a:srgbClr val="462300"/>
                </a:solidFill>
              </a:rPr>
              <a:t> у </a:t>
            </a:r>
            <a:r>
              <a:rPr lang="ru-RU" sz="3200" b="1" dirty="0" err="1">
                <a:solidFill>
                  <a:srgbClr val="462300"/>
                </a:solidFill>
              </a:rPr>
              <a:t>нього</a:t>
            </a:r>
            <a:r>
              <a:rPr lang="ru-RU" sz="3200" b="1" dirty="0">
                <a:solidFill>
                  <a:srgbClr val="462300"/>
                </a:solidFill>
              </a:rPr>
              <a:t> </a:t>
            </a:r>
            <a:r>
              <a:rPr lang="ru-RU" sz="3200" b="1" dirty="0" err="1">
                <a:solidFill>
                  <a:srgbClr val="462300"/>
                </a:solidFill>
              </a:rPr>
              <a:t>є</a:t>
            </a:r>
            <a:r>
              <a:rPr lang="ru-RU" sz="3200" b="1" dirty="0">
                <a:solidFill>
                  <a:srgbClr val="462300"/>
                </a:solidFill>
              </a:rPr>
              <a:t> </a:t>
            </a:r>
            <a:r>
              <a:rPr lang="ru-RU" sz="3200" b="1" dirty="0" err="1">
                <a:solidFill>
                  <a:srgbClr val="462300"/>
                </a:solidFill>
              </a:rPr>
              <a:t>всі</a:t>
            </a:r>
            <a:r>
              <a:rPr lang="ru-RU" sz="3200" b="1" dirty="0">
                <a:solidFill>
                  <a:srgbClr val="462300"/>
                </a:solidFill>
              </a:rPr>
              <a:t> </a:t>
            </a:r>
            <a:r>
              <a:rPr lang="ru-RU" sz="3200" b="1" dirty="0" err="1">
                <a:solidFill>
                  <a:srgbClr val="462300"/>
                </a:solidFill>
              </a:rPr>
              <a:t>їхні</a:t>
            </a:r>
            <a:r>
              <a:rPr lang="ru-RU" sz="3200" b="1" dirty="0">
                <a:solidFill>
                  <a:srgbClr val="462300"/>
                </a:solidFill>
              </a:rPr>
              <a:t> книги.</a:t>
            </a:r>
          </a:p>
          <a:p>
            <a:r>
              <a:rPr lang="ru-RU" sz="3200" b="1" dirty="0">
                <a:solidFill>
                  <a:srgbClr val="462300"/>
                </a:solidFill>
              </a:rPr>
              <a:t>З того часу Книжки </a:t>
            </a:r>
            <a:r>
              <a:rPr lang="ru-RU" sz="3200" b="1" dirty="0" err="1">
                <a:solidFill>
                  <a:srgbClr val="462300"/>
                </a:solidFill>
              </a:rPr>
              <a:t>і</a:t>
            </a:r>
            <a:r>
              <a:rPr lang="ru-RU" sz="3200" b="1" dirty="0">
                <a:solidFill>
                  <a:srgbClr val="462300"/>
                </a:solidFill>
              </a:rPr>
              <a:t> </a:t>
            </a:r>
            <a:r>
              <a:rPr lang="ru-RU" sz="3200" b="1" dirty="0" err="1">
                <a:solidFill>
                  <a:srgbClr val="462300"/>
                </a:solidFill>
              </a:rPr>
              <a:t>Інтернет</a:t>
            </a:r>
            <a:r>
              <a:rPr lang="ru-RU" sz="3200" b="1" dirty="0">
                <a:solidFill>
                  <a:srgbClr val="462300"/>
                </a:solidFill>
              </a:rPr>
              <a:t> </a:t>
            </a:r>
            <a:r>
              <a:rPr lang="ru-RU" sz="3200" b="1" dirty="0" err="1">
                <a:solidFill>
                  <a:srgbClr val="462300"/>
                </a:solidFill>
              </a:rPr>
              <a:t>живуть</a:t>
            </a:r>
            <a:r>
              <a:rPr lang="ru-RU" sz="3200" b="1" dirty="0">
                <a:solidFill>
                  <a:srgbClr val="462300"/>
                </a:solidFill>
              </a:rPr>
              <a:t> в </a:t>
            </a:r>
            <a:r>
              <a:rPr lang="ru-RU" sz="3200" b="1" dirty="0" err="1">
                <a:solidFill>
                  <a:srgbClr val="462300"/>
                </a:solidFill>
              </a:rPr>
              <a:t>злагоді</a:t>
            </a:r>
            <a:endParaRPr lang="ru-RU" sz="3200" b="1" dirty="0">
              <a:solidFill>
                <a:srgbClr val="462300"/>
              </a:solidFill>
            </a:endParaRPr>
          </a:p>
        </p:txBody>
      </p:sp>
      <p:pic>
        <p:nvPicPr>
          <p:cNvPr id="9218" name="Picture 2" descr="C:\Users\1\Downloads\Новая папка (3)\elektronnaya-bibliote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4143380"/>
            <a:ext cx="3000396" cy="2400317"/>
          </a:xfrm>
          <a:prstGeom prst="rect">
            <a:avLst/>
          </a:prstGeom>
          <a:noFill/>
        </p:spPr>
      </p:pic>
      <p:pic>
        <p:nvPicPr>
          <p:cNvPr id="9219" name="Picture 3" descr="C:\Users\1\Downloads\Новая папка (3)\Book-and-internet-00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571480"/>
            <a:ext cx="3549673" cy="2129804"/>
          </a:xfrm>
          <a:prstGeom prst="rect">
            <a:avLst/>
          </a:prstGeom>
          <a:noFill/>
        </p:spPr>
      </p:pic>
      <p:pic>
        <p:nvPicPr>
          <p:cNvPr id="9220" name="Picture 4" descr="C:\Users\1\Downloads\Новая папка (3)\knjigeplesne_1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2643182"/>
            <a:ext cx="2157441" cy="2157441"/>
          </a:xfrm>
          <a:prstGeom prst="rect">
            <a:avLst/>
          </a:prstGeom>
          <a:noFill/>
        </p:spPr>
      </p:pic>
      <p:pic>
        <p:nvPicPr>
          <p:cNvPr id="9221" name="Picture 5" descr="C:\Users\1\Downloads\Новая папка (3)\narisovanaya-kniga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43600" y="3000375"/>
            <a:ext cx="3200400" cy="3857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922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500"/>
                            </p:stCondLst>
                            <p:childTnLst>
                              <p:par>
                                <p:cTn id="3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2285992"/>
            <a:ext cx="38576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dirty="0" smtClean="0">
                <a:solidFill>
                  <a:srgbClr val="462300"/>
                </a:solidFill>
              </a:rPr>
              <a:t>Дякую за </a:t>
            </a:r>
            <a:r>
              <a:rPr lang="uk-UA" sz="3600" b="1" dirty="0" err="1" smtClean="0">
                <a:solidFill>
                  <a:srgbClr val="462300"/>
                </a:solidFill>
              </a:rPr>
              <a:t>увагу</a:t>
            </a:r>
            <a:r>
              <a:rPr lang="uk-UA" sz="3600" b="1" dirty="0" err="1" smtClean="0">
                <a:solidFill>
                  <a:srgbClr val="462300"/>
                </a:solidFill>
                <a:sym typeface="Wingdings" pitchFamily="2" charset="2"/>
              </a:rPr>
              <a:t></a:t>
            </a:r>
            <a:endParaRPr lang="ru-RU" sz="3600" b="1" dirty="0">
              <a:solidFill>
                <a:srgbClr val="4623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643570" y="4786322"/>
            <a:ext cx="292892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>
                <a:solidFill>
                  <a:srgbClr val="462300"/>
                </a:solidFill>
              </a:rPr>
              <a:t>Виконала</a:t>
            </a:r>
          </a:p>
          <a:p>
            <a:r>
              <a:rPr lang="uk-UA" sz="2400" dirty="0" smtClean="0">
                <a:solidFill>
                  <a:srgbClr val="462300"/>
                </a:solidFill>
              </a:rPr>
              <a:t>Студентка групи ФПШ-32</a:t>
            </a:r>
          </a:p>
          <a:p>
            <a:r>
              <a:rPr lang="uk-UA" sz="2400" dirty="0" smtClean="0">
                <a:solidFill>
                  <a:srgbClr val="462300"/>
                </a:solidFill>
              </a:rPr>
              <a:t>Оприск Марта</a:t>
            </a:r>
            <a:endParaRPr lang="ru-RU" sz="2400" dirty="0">
              <a:solidFill>
                <a:srgbClr val="462300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500042"/>
            <a:ext cx="378621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err="1">
                <a:solidFill>
                  <a:srgbClr val="663300"/>
                </a:solidFill>
              </a:rPr>
              <a:t>Зовсім</a:t>
            </a:r>
            <a:r>
              <a:rPr lang="ru-RU" sz="3200" b="1" dirty="0">
                <a:solidFill>
                  <a:srgbClr val="663300"/>
                </a:solidFill>
              </a:rPr>
              <a:t> недавно в </a:t>
            </a:r>
            <a:r>
              <a:rPr lang="ru-RU" sz="3200" b="1" dirty="0" err="1">
                <a:solidFill>
                  <a:srgbClr val="663300"/>
                </a:solidFill>
              </a:rPr>
              <a:t>одній</a:t>
            </a:r>
            <a:r>
              <a:rPr lang="ru-RU" sz="3200" b="1" dirty="0">
                <a:solidFill>
                  <a:srgbClr val="663300"/>
                </a:solidFill>
              </a:rPr>
              <a:t> </a:t>
            </a:r>
            <a:r>
              <a:rPr lang="ru-RU" sz="3200" b="1" dirty="0" err="1">
                <a:solidFill>
                  <a:srgbClr val="663300"/>
                </a:solidFill>
              </a:rPr>
              <a:t>бібліотеці</a:t>
            </a:r>
            <a:r>
              <a:rPr lang="ru-RU" sz="3200" b="1" dirty="0">
                <a:solidFill>
                  <a:srgbClr val="663300"/>
                </a:solidFill>
              </a:rPr>
              <a:t> стояло </a:t>
            </a:r>
            <a:r>
              <a:rPr lang="ru-RU" sz="3200" b="1" dirty="0" err="1">
                <a:solidFill>
                  <a:srgbClr val="663300"/>
                </a:solidFill>
              </a:rPr>
              <a:t>багато</a:t>
            </a:r>
            <a:r>
              <a:rPr lang="ru-RU" sz="3200" b="1" dirty="0">
                <a:solidFill>
                  <a:srgbClr val="663300"/>
                </a:solidFill>
              </a:rPr>
              <a:t> книг, </a:t>
            </a:r>
            <a:r>
              <a:rPr lang="ru-RU" sz="3200" b="1" dirty="0" err="1">
                <a:solidFill>
                  <a:srgbClr val="663300"/>
                </a:solidFill>
              </a:rPr>
              <a:t>якими</a:t>
            </a:r>
            <a:r>
              <a:rPr lang="ru-RU" sz="3200" b="1" dirty="0">
                <a:solidFill>
                  <a:srgbClr val="663300"/>
                </a:solidFill>
              </a:rPr>
              <a:t> </a:t>
            </a:r>
            <a:r>
              <a:rPr lang="ru-RU" sz="3200" b="1" dirty="0" err="1">
                <a:solidFill>
                  <a:srgbClr val="663300"/>
                </a:solidFill>
              </a:rPr>
              <a:t>користувались</a:t>
            </a:r>
            <a:r>
              <a:rPr lang="ru-RU" sz="3200" b="1" dirty="0">
                <a:solidFill>
                  <a:srgbClr val="663300"/>
                </a:solidFill>
              </a:rPr>
              <a:t> </a:t>
            </a:r>
            <a:r>
              <a:rPr lang="ru-RU" sz="3200" b="1" dirty="0" err="1">
                <a:solidFill>
                  <a:srgbClr val="663300"/>
                </a:solidFill>
              </a:rPr>
              <a:t>багато</a:t>
            </a:r>
            <a:r>
              <a:rPr lang="ru-RU" sz="3200" b="1" dirty="0">
                <a:solidFill>
                  <a:srgbClr val="663300"/>
                </a:solidFill>
              </a:rPr>
              <a:t> </a:t>
            </a:r>
            <a:r>
              <a:rPr lang="ru-RU" sz="3200" b="1" dirty="0" err="1">
                <a:solidFill>
                  <a:srgbClr val="663300"/>
                </a:solidFill>
              </a:rPr>
              <a:t>різних</a:t>
            </a:r>
            <a:r>
              <a:rPr lang="ru-RU" sz="3200" b="1" dirty="0">
                <a:solidFill>
                  <a:srgbClr val="663300"/>
                </a:solidFill>
              </a:rPr>
              <a:t> людей. Але одного </a:t>
            </a:r>
            <a:r>
              <a:rPr lang="ru-RU" sz="3200" b="1" dirty="0" err="1">
                <a:solidFill>
                  <a:srgbClr val="663300"/>
                </a:solidFill>
              </a:rPr>
              <a:t>раннього</a:t>
            </a:r>
            <a:r>
              <a:rPr lang="ru-RU" sz="3200" b="1" dirty="0">
                <a:solidFill>
                  <a:srgbClr val="663300"/>
                </a:solidFill>
              </a:rPr>
              <a:t> ранку </a:t>
            </a:r>
            <a:r>
              <a:rPr lang="ru-RU" sz="3200" b="1" dirty="0" err="1">
                <a:solidFill>
                  <a:srgbClr val="663300"/>
                </a:solidFill>
              </a:rPr>
              <a:t>ці</a:t>
            </a:r>
            <a:r>
              <a:rPr lang="ru-RU" sz="3200" b="1" dirty="0">
                <a:solidFill>
                  <a:srgbClr val="663300"/>
                </a:solidFill>
              </a:rPr>
              <a:t> книги почали свариться за те, </a:t>
            </a:r>
            <a:r>
              <a:rPr lang="ru-RU" sz="3200" b="1" dirty="0" err="1">
                <a:solidFill>
                  <a:srgbClr val="663300"/>
                </a:solidFill>
              </a:rPr>
              <a:t>що</a:t>
            </a:r>
            <a:r>
              <a:rPr lang="ru-RU" sz="3200" b="1" dirty="0">
                <a:solidFill>
                  <a:srgbClr val="663300"/>
                </a:solidFill>
              </a:rPr>
              <a:t> ними </a:t>
            </a:r>
            <a:r>
              <a:rPr lang="ru-RU" sz="3200" b="1" dirty="0" err="1">
                <a:solidFill>
                  <a:srgbClr val="663300"/>
                </a:solidFill>
              </a:rPr>
              <a:t>ніхто</a:t>
            </a:r>
            <a:r>
              <a:rPr lang="ru-RU" sz="3200" b="1" dirty="0">
                <a:solidFill>
                  <a:srgbClr val="663300"/>
                </a:solidFill>
              </a:rPr>
              <a:t> не </a:t>
            </a:r>
            <a:r>
              <a:rPr lang="ru-RU" sz="3200" b="1" dirty="0" err="1">
                <a:solidFill>
                  <a:srgbClr val="663300"/>
                </a:solidFill>
              </a:rPr>
              <a:t>користується</a:t>
            </a:r>
            <a:r>
              <a:rPr lang="ru-RU" dirty="0">
                <a:solidFill>
                  <a:srgbClr val="663300"/>
                </a:solidFill>
              </a:rPr>
              <a:t>.</a:t>
            </a:r>
          </a:p>
        </p:txBody>
      </p:sp>
      <p:pic>
        <p:nvPicPr>
          <p:cNvPr id="1026" name="Picture 2" descr="C:\Users\1\Downloads\Новая папка (3)\41_11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714356"/>
            <a:ext cx="3833576" cy="2731054"/>
          </a:xfrm>
          <a:prstGeom prst="rect">
            <a:avLst/>
          </a:prstGeom>
          <a:noFill/>
        </p:spPr>
      </p:pic>
      <p:pic>
        <p:nvPicPr>
          <p:cNvPr id="1027" name="Picture 3" descr="C:\Users\1\Downloads\Новая папка (3)\books-1024x76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3643314"/>
            <a:ext cx="3214710" cy="2401615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500042"/>
            <a:ext cx="43017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462300"/>
                </a:solidFill>
              </a:rPr>
              <a:t>Одна Книга сказала:</a:t>
            </a:r>
          </a:p>
        </p:txBody>
      </p:sp>
      <p:pic>
        <p:nvPicPr>
          <p:cNvPr id="2051" name="Picture 3" descr="C:\Users\1\Downloads\Новая папка (3)\f_4da9cb99cb132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071678"/>
            <a:ext cx="5500726" cy="4359549"/>
          </a:xfrm>
          <a:prstGeom prst="rect">
            <a:avLst/>
          </a:prstGeom>
          <a:noFill/>
        </p:spPr>
      </p:pic>
      <p:sp>
        <p:nvSpPr>
          <p:cNvPr id="4" name="Скругленная прямоугольная выноска 3"/>
          <p:cNvSpPr/>
          <p:nvPr/>
        </p:nvSpPr>
        <p:spPr>
          <a:xfrm>
            <a:off x="4786314" y="500042"/>
            <a:ext cx="3929090" cy="2470036"/>
          </a:xfrm>
          <a:prstGeom prst="wedgeRoundRectCallout">
            <a:avLst>
              <a:gd name="adj1" fmla="val -62723"/>
              <a:gd name="adj2" fmla="val 81294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462300"/>
                </a:solidFill>
              </a:rPr>
              <a:t>–     Нами не </a:t>
            </a:r>
            <a:r>
              <a:rPr lang="ru-RU" sz="2800" b="1" dirty="0" err="1">
                <a:solidFill>
                  <a:srgbClr val="462300"/>
                </a:solidFill>
              </a:rPr>
              <a:t>користуються</a:t>
            </a:r>
            <a:r>
              <a:rPr lang="ru-RU" sz="2800" b="1" dirty="0">
                <a:solidFill>
                  <a:srgbClr val="462300"/>
                </a:solidFill>
              </a:rPr>
              <a:t>, тому </a:t>
            </a:r>
            <a:r>
              <a:rPr lang="ru-RU" sz="2800" b="1" dirty="0" err="1">
                <a:solidFill>
                  <a:srgbClr val="462300"/>
                </a:solidFill>
              </a:rPr>
              <a:t>що</a:t>
            </a:r>
            <a:r>
              <a:rPr lang="ru-RU" sz="2800" b="1" dirty="0">
                <a:solidFill>
                  <a:srgbClr val="462300"/>
                </a:solidFill>
              </a:rPr>
              <a:t> </a:t>
            </a:r>
            <a:r>
              <a:rPr lang="ru-RU" sz="2800" b="1" dirty="0" err="1">
                <a:solidFill>
                  <a:srgbClr val="462300"/>
                </a:solidFill>
              </a:rPr>
              <a:t>з’явився</a:t>
            </a:r>
            <a:r>
              <a:rPr lang="ru-RU" sz="2800" b="1" dirty="0">
                <a:solidFill>
                  <a:srgbClr val="462300"/>
                </a:solidFill>
              </a:rPr>
              <a:t> </a:t>
            </a:r>
            <a:r>
              <a:rPr lang="ru-RU" sz="2800" b="1" dirty="0" err="1">
                <a:solidFill>
                  <a:srgbClr val="462300"/>
                </a:solidFill>
              </a:rPr>
              <a:t>Інтернет</a:t>
            </a:r>
            <a:r>
              <a:rPr lang="ru-RU" sz="2800" b="1" dirty="0">
                <a:solidFill>
                  <a:srgbClr val="462300"/>
                </a:solidFill>
              </a:rPr>
              <a:t>!!!!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1\Downloads\Новая папка (3)\1342380614_boock-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500042"/>
            <a:ext cx="7643866" cy="5580022"/>
          </a:xfrm>
          <a:prstGeom prst="rect">
            <a:avLst/>
          </a:prstGeom>
          <a:noFill/>
        </p:spPr>
      </p:pic>
      <p:sp>
        <p:nvSpPr>
          <p:cNvPr id="6" name="Овальная выноска 5"/>
          <p:cNvSpPr/>
          <p:nvPr/>
        </p:nvSpPr>
        <p:spPr>
          <a:xfrm>
            <a:off x="2928926" y="571480"/>
            <a:ext cx="2928958" cy="1857388"/>
          </a:xfrm>
          <a:prstGeom prst="wedgeEllipseCallout">
            <a:avLst>
              <a:gd name="adj1" fmla="val -47729"/>
              <a:gd name="adj2" fmla="val 76420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rgbClr val="462300"/>
                </a:solidFill>
              </a:rPr>
              <a:t>–     </a:t>
            </a:r>
            <a:r>
              <a:rPr lang="ru-RU" sz="3600" dirty="0" err="1">
                <a:solidFill>
                  <a:srgbClr val="462300"/>
                </a:solidFill>
              </a:rPr>
              <a:t>Що</a:t>
            </a:r>
            <a:r>
              <a:rPr lang="ru-RU" sz="3600" dirty="0">
                <a:solidFill>
                  <a:srgbClr val="462300"/>
                </a:solidFill>
              </a:rPr>
              <a:t>?! </a:t>
            </a:r>
            <a:r>
              <a:rPr lang="ru-RU" sz="3600" dirty="0" err="1">
                <a:solidFill>
                  <a:srgbClr val="462300"/>
                </a:solidFill>
              </a:rPr>
              <a:t>Інте</a:t>
            </a:r>
            <a:r>
              <a:rPr lang="ru-RU" sz="3600" dirty="0">
                <a:solidFill>
                  <a:srgbClr val="462300"/>
                </a:solidFill>
              </a:rPr>
              <a:t>…</a:t>
            </a:r>
            <a:r>
              <a:rPr lang="ru-RU" sz="3600" dirty="0" err="1">
                <a:solidFill>
                  <a:srgbClr val="462300"/>
                </a:solidFill>
              </a:rPr>
              <a:t>що</a:t>
            </a:r>
            <a:r>
              <a:rPr lang="ru-RU" sz="3600" dirty="0">
                <a:solidFill>
                  <a:srgbClr val="462300"/>
                </a:solidFill>
              </a:rPr>
              <a:t>?</a:t>
            </a:r>
          </a:p>
        </p:txBody>
      </p:sp>
      <p:sp>
        <p:nvSpPr>
          <p:cNvPr id="7" name="Овальная выноска 6"/>
          <p:cNvSpPr/>
          <p:nvPr/>
        </p:nvSpPr>
        <p:spPr>
          <a:xfrm>
            <a:off x="2857488" y="2643182"/>
            <a:ext cx="4071966" cy="1357322"/>
          </a:xfrm>
          <a:prstGeom prst="wedgeEllipseCallout">
            <a:avLst>
              <a:gd name="adj1" fmla="val 60189"/>
              <a:gd name="adj2" fmla="val -80053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462300"/>
                </a:solidFill>
              </a:rPr>
              <a:t>–     І-Н-Т-Е-Р-Н-Е-Т!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500042"/>
            <a:ext cx="385765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462300"/>
                </a:solidFill>
              </a:rPr>
              <a:t>Аж ось на </a:t>
            </a:r>
            <a:r>
              <a:rPr lang="ru-RU" sz="3600" b="1" dirty="0" err="1">
                <a:solidFill>
                  <a:srgbClr val="462300"/>
                </a:solidFill>
              </a:rPr>
              <a:t>екрані</a:t>
            </a:r>
            <a:r>
              <a:rPr lang="ru-RU" sz="3600" b="1" dirty="0">
                <a:solidFill>
                  <a:srgbClr val="462300"/>
                </a:solidFill>
              </a:rPr>
              <a:t> </a:t>
            </a:r>
            <a:r>
              <a:rPr lang="ru-RU" sz="3600" b="1" dirty="0" err="1">
                <a:solidFill>
                  <a:srgbClr val="462300"/>
                </a:solidFill>
              </a:rPr>
              <a:t>комп’ютера</a:t>
            </a:r>
            <a:r>
              <a:rPr lang="ru-RU" sz="3600" b="1" dirty="0">
                <a:solidFill>
                  <a:srgbClr val="462300"/>
                </a:solidFill>
              </a:rPr>
              <a:t> </a:t>
            </a:r>
            <a:r>
              <a:rPr lang="ru-RU" sz="3600" b="1" dirty="0" err="1">
                <a:solidFill>
                  <a:srgbClr val="462300"/>
                </a:solidFill>
              </a:rPr>
              <a:t>з’явився</a:t>
            </a:r>
            <a:r>
              <a:rPr lang="ru-RU" sz="3600" b="1" dirty="0">
                <a:solidFill>
                  <a:srgbClr val="462300"/>
                </a:solidFill>
              </a:rPr>
              <a:t> </a:t>
            </a:r>
            <a:r>
              <a:rPr lang="ru-RU" sz="3600" b="1" dirty="0" err="1">
                <a:solidFill>
                  <a:srgbClr val="462300"/>
                </a:solidFill>
              </a:rPr>
              <a:t>Google</a:t>
            </a:r>
            <a:r>
              <a:rPr lang="ru-RU" sz="3600" b="1" dirty="0">
                <a:solidFill>
                  <a:srgbClr val="462300"/>
                </a:solidFill>
              </a:rPr>
              <a:t>. Книги </a:t>
            </a:r>
            <a:r>
              <a:rPr lang="ru-RU" sz="3600" b="1" dirty="0" err="1">
                <a:solidFill>
                  <a:srgbClr val="462300"/>
                </a:solidFill>
              </a:rPr>
              <a:t>були</a:t>
            </a:r>
            <a:r>
              <a:rPr lang="ru-RU" sz="3600" b="1" dirty="0">
                <a:solidFill>
                  <a:srgbClr val="462300"/>
                </a:solidFill>
              </a:rPr>
              <a:t> </a:t>
            </a:r>
            <a:r>
              <a:rPr lang="ru-RU" sz="3600" b="1" dirty="0" err="1">
                <a:solidFill>
                  <a:srgbClr val="462300"/>
                </a:solidFill>
              </a:rPr>
              <a:t>дуже</a:t>
            </a:r>
            <a:r>
              <a:rPr lang="ru-RU" sz="3600" b="1" dirty="0">
                <a:solidFill>
                  <a:srgbClr val="462300"/>
                </a:solidFill>
              </a:rPr>
              <a:t> </a:t>
            </a:r>
            <a:r>
              <a:rPr lang="ru-RU" sz="3600" b="1" dirty="0" err="1">
                <a:solidFill>
                  <a:srgbClr val="462300"/>
                </a:solidFill>
              </a:rPr>
              <a:t>здивовані</a:t>
            </a:r>
            <a:r>
              <a:rPr lang="ru-RU" sz="3600" b="1" dirty="0">
                <a:solidFill>
                  <a:srgbClr val="462300"/>
                </a:solidFill>
              </a:rPr>
              <a:t>, </a:t>
            </a:r>
            <a:r>
              <a:rPr lang="ru-RU" sz="3600" b="1" dirty="0" err="1">
                <a:solidFill>
                  <a:srgbClr val="462300"/>
                </a:solidFill>
              </a:rPr>
              <a:t>адже</a:t>
            </a:r>
            <a:r>
              <a:rPr lang="ru-RU" sz="3600" b="1" dirty="0">
                <a:solidFill>
                  <a:srgbClr val="462300"/>
                </a:solidFill>
              </a:rPr>
              <a:t> </a:t>
            </a:r>
            <a:r>
              <a:rPr lang="ru-RU" sz="3600" b="1" dirty="0" err="1">
                <a:solidFill>
                  <a:srgbClr val="462300"/>
                </a:solidFill>
              </a:rPr>
              <a:t>ніколи</a:t>
            </a:r>
            <a:r>
              <a:rPr lang="ru-RU" sz="3600" b="1" dirty="0">
                <a:solidFill>
                  <a:srgbClr val="462300"/>
                </a:solidFill>
              </a:rPr>
              <a:t> </a:t>
            </a:r>
            <a:r>
              <a:rPr lang="ru-RU" sz="3600" b="1" dirty="0" err="1">
                <a:solidFill>
                  <a:srgbClr val="462300"/>
                </a:solidFill>
              </a:rPr>
              <a:t>нічого</a:t>
            </a:r>
            <a:r>
              <a:rPr lang="ru-RU" sz="3600" b="1" dirty="0">
                <a:solidFill>
                  <a:srgbClr val="462300"/>
                </a:solidFill>
              </a:rPr>
              <a:t> </a:t>
            </a:r>
            <a:r>
              <a:rPr lang="ru-RU" sz="3600" b="1" dirty="0" err="1">
                <a:solidFill>
                  <a:srgbClr val="462300"/>
                </a:solidFill>
              </a:rPr>
              <a:t>подібного</a:t>
            </a:r>
            <a:r>
              <a:rPr lang="ru-RU" sz="3600" b="1" dirty="0">
                <a:solidFill>
                  <a:srgbClr val="462300"/>
                </a:solidFill>
              </a:rPr>
              <a:t> не </a:t>
            </a:r>
            <a:r>
              <a:rPr lang="ru-RU" sz="3600" b="1" dirty="0" err="1">
                <a:solidFill>
                  <a:srgbClr val="462300"/>
                </a:solidFill>
              </a:rPr>
              <a:t>бачили</a:t>
            </a:r>
            <a:r>
              <a:rPr lang="ru-RU" sz="3600" b="1" dirty="0">
                <a:solidFill>
                  <a:srgbClr val="462300"/>
                </a:solidFill>
              </a:rPr>
              <a:t>.</a:t>
            </a:r>
          </a:p>
        </p:txBody>
      </p:sp>
      <p:pic>
        <p:nvPicPr>
          <p:cNvPr id="4102" name="Picture 6" descr="C:\Users\1\Downloads\Новая папка (3)\wha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4" y="1643050"/>
            <a:ext cx="4528730" cy="2881300"/>
          </a:xfrm>
          <a:prstGeom prst="rect">
            <a:avLst/>
          </a:prstGeom>
          <a:noFill/>
        </p:spPr>
      </p:pic>
      <p:pic>
        <p:nvPicPr>
          <p:cNvPr id="4104" name="Picture 8" descr="C:\Users\1\Downloads\Новая папка (3)\GIF 01-03 ~ Google Soccer ~ World Cup 2014 ~ Screen Grab 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1928802"/>
            <a:ext cx="2286878" cy="1022369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428604"/>
            <a:ext cx="41434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462300"/>
                </a:solidFill>
              </a:rPr>
              <a:t>Сама стара книга </a:t>
            </a:r>
            <a:r>
              <a:rPr lang="ru-RU" sz="3200" b="1" dirty="0" err="1">
                <a:solidFill>
                  <a:srgbClr val="462300"/>
                </a:solidFill>
              </a:rPr>
              <a:t>поцікавилась</a:t>
            </a:r>
            <a:r>
              <a:rPr lang="ru-RU" sz="3200" b="1" dirty="0">
                <a:solidFill>
                  <a:srgbClr val="462300"/>
                </a:solidFill>
              </a:rPr>
              <a:t> у </a:t>
            </a:r>
            <a:r>
              <a:rPr lang="ru-RU" sz="3200" b="1" dirty="0" err="1" smtClean="0">
                <a:solidFill>
                  <a:srgbClr val="462300"/>
                </a:solidFill>
              </a:rPr>
              <a:t>нього</a:t>
            </a:r>
            <a:r>
              <a:rPr lang="ru-RU" sz="3200" b="1" dirty="0" smtClean="0">
                <a:solidFill>
                  <a:srgbClr val="462300"/>
                </a:solidFill>
              </a:rPr>
              <a:t>:</a:t>
            </a:r>
            <a:endParaRPr lang="ru-RU" sz="3200" b="1" dirty="0">
              <a:solidFill>
                <a:srgbClr val="462300"/>
              </a:solidFill>
            </a:endParaRPr>
          </a:p>
        </p:txBody>
      </p:sp>
      <p:pic>
        <p:nvPicPr>
          <p:cNvPr id="5122" name="Picture 2" descr="C:\Users\1\Downloads\Новая папка (3)\121646225_0_aaa37_4344c18d_ori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71612"/>
            <a:ext cx="6160226" cy="4714908"/>
          </a:xfrm>
          <a:prstGeom prst="rect">
            <a:avLst/>
          </a:prstGeom>
          <a:noFill/>
        </p:spPr>
      </p:pic>
      <p:sp>
        <p:nvSpPr>
          <p:cNvPr id="4" name="Овальная выноска 3"/>
          <p:cNvSpPr/>
          <p:nvPr/>
        </p:nvSpPr>
        <p:spPr>
          <a:xfrm>
            <a:off x="5000628" y="500042"/>
            <a:ext cx="3571900" cy="2428892"/>
          </a:xfrm>
          <a:prstGeom prst="wedgeEllipseCallout">
            <a:avLst>
              <a:gd name="adj1" fmla="val -85817"/>
              <a:gd name="adj2" fmla="val 67713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>
                <a:solidFill>
                  <a:srgbClr val="462300"/>
                </a:solidFill>
              </a:rPr>
              <a:t>– </a:t>
            </a:r>
            <a:r>
              <a:rPr lang="ru-RU" sz="6000" dirty="0" err="1">
                <a:solidFill>
                  <a:srgbClr val="462300"/>
                </a:solidFill>
              </a:rPr>
              <a:t>Ти</a:t>
            </a:r>
            <a:r>
              <a:rPr lang="ru-RU" sz="6000" dirty="0">
                <a:solidFill>
                  <a:srgbClr val="462300"/>
                </a:solidFill>
              </a:rPr>
              <a:t> </a:t>
            </a:r>
            <a:r>
              <a:rPr lang="ru-RU" sz="6000" dirty="0" err="1">
                <a:solidFill>
                  <a:srgbClr val="462300"/>
                </a:solidFill>
              </a:rPr>
              <a:t>хто</a:t>
            </a:r>
            <a:r>
              <a:rPr lang="ru-RU" sz="6000" dirty="0">
                <a:solidFill>
                  <a:srgbClr val="462300"/>
                </a:solidFill>
              </a:rPr>
              <a:t>?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1\Downloads\Новая папка (3)\google-logo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3000372"/>
            <a:ext cx="7429552" cy="3199504"/>
          </a:xfrm>
          <a:prstGeom prst="rect">
            <a:avLst/>
          </a:prstGeom>
          <a:noFill/>
        </p:spPr>
      </p:pic>
      <p:sp>
        <p:nvSpPr>
          <p:cNvPr id="4" name="Овальная выноска 3"/>
          <p:cNvSpPr/>
          <p:nvPr/>
        </p:nvSpPr>
        <p:spPr>
          <a:xfrm>
            <a:off x="1071538" y="0"/>
            <a:ext cx="7129506" cy="3143248"/>
          </a:xfrm>
          <a:prstGeom prst="wedgeEllipseCallout">
            <a:avLst>
              <a:gd name="adj1" fmla="val -28203"/>
              <a:gd name="adj2" fmla="val 60824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462300"/>
                </a:solidFill>
              </a:rPr>
              <a:t>– Я </a:t>
            </a:r>
            <a:r>
              <a:rPr lang="ru-RU" sz="2800" dirty="0" err="1">
                <a:solidFill>
                  <a:srgbClr val="462300"/>
                </a:solidFill>
              </a:rPr>
              <a:t>найстарший</a:t>
            </a:r>
            <a:r>
              <a:rPr lang="ru-RU" sz="2800" dirty="0">
                <a:solidFill>
                  <a:srgbClr val="462300"/>
                </a:solidFill>
              </a:rPr>
              <a:t> </a:t>
            </a:r>
            <a:r>
              <a:rPr lang="ru-RU" sz="2800" dirty="0" err="1">
                <a:solidFill>
                  <a:srgbClr val="462300"/>
                </a:solidFill>
              </a:rPr>
              <a:t>син</a:t>
            </a:r>
            <a:r>
              <a:rPr lang="ru-RU" sz="2800" dirty="0">
                <a:solidFill>
                  <a:srgbClr val="462300"/>
                </a:solidFill>
              </a:rPr>
              <a:t> </a:t>
            </a:r>
            <a:r>
              <a:rPr lang="ru-RU" sz="2800" dirty="0" err="1">
                <a:solidFill>
                  <a:srgbClr val="462300"/>
                </a:solidFill>
              </a:rPr>
              <a:t>Інтернета</a:t>
            </a:r>
            <a:r>
              <a:rPr lang="ru-RU" sz="2800" dirty="0">
                <a:solidFill>
                  <a:srgbClr val="462300"/>
                </a:solidFill>
              </a:rPr>
              <a:t>. У мене </a:t>
            </a:r>
            <a:r>
              <a:rPr lang="ru-RU" sz="2800" dirty="0" err="1">
                <a:solidFill>
                  <a:srgbClr val="462300"/>
                </a:solidFill>
              </a:rPr>
              <a:t>є</a:t>
            </a:r>
            <a:r>
              <a:rPr lang="ru-RU" sz="2800" dirty="0">
                <a:solidFill>
                  <a:srgbClr val="462300"/>
                </a:solidFill>
              </a:rPr>
              <a:t> </a:t>
            </a:r>
            <a:r>
              <a:rPr lang="ru-RU" sz="2800" dirty="0" err="1">
                <a:solidFill>
                  <a:srgbClr val="462300"/>
                </a:solidFill>
              </a:rPr>
              <a:t>ще</a:t>
            </a:r>
            <a:r>
              <a:rPr lang="ru-RU" sz="2800" dirty="0">
                <a:solidFill>
                  <a:srgbClr val="462300"/>
                </a:solidFill>
              </a:rPr>
              <a:t> </a:t>
            </a:r>
            <a:r>
              <a:rPr lang="ru-RU" sz="2800" dirty="0" err="1">
                <a:solidFill>
                  <a:srgbClr val="462300"/>
                </a:solidFill>
              </a:rPr>
              <a:t>багато</a:t>
            </a:r>
            <a:r>
              <a:rPr lang="ru-RU" sz="2800" dirty="0">
                <a:solidFill>
                  <a:srgbClr val="462300"/>
                </a:solidFill>
              </a:rPr>
              <a:t> </a:t>
            </a:r>
            <a:r>
              <a:rPr lang="ru-RU" sz="2800" dirty="0" err="1">
                <a:solidFill>
                  <a:srgbClr val="462300"/>
                </a:solidFill>
              </a:rPr>
              <a:t>інших</a:t>
            </a:r>
            <a:r>
              <a:rPr lang="ru-RU" sz="2800" dirty="0">
                <a:solidFill>
                  <a:srgbClr val="462300"/>
                </a:solidFill>
              </a:rPr>
              <a:t> </a:t>
            </a:r>
            <a:r>
              <a:rPr lang="ru-RU" sz="2800" dirty="0" err="1">
                <a:solidFill>
                  <a:srgbClr val="462300"/>
                </a:solidFill>
              </a:rPr>
              <a:t>братів</a:t>
            </a:r>
            <a:r>
              <a:rPr lang="ru-RU" sz="2800" dirty="0">
                <a:solidFill>
                  <a:srgbClr val="462300"/>
                </a:solidFill>
              </a:rPr>
              <a:t> та сестер. Але зараз вони «</a:t>
            </a:r>
            <a:r>
              <a:rPr lang="ru-RU" sz="2800" dirty="0" err="1">
                <a:solidFill>
                  <a:srgbClr val="462300"/>
                </a:solidFill>
              </a:rPr>
              <a:t>працюють</a:t>
            </a:r>
            <a:r>
              <a:rPr lang="ru-RU" sz="2800" dirty="0">
                <a:solidFill>
                  <a:srgbClr val="462300"/>
                </a:solidFill>
              </a:rPr>
              <a:t>» в </a:t>
            </a:r>
            <a:r>
              <a:rPr lang="ru-RU" sz="2800" dirty="0" err="1">
                <a:solidFill>
                  <a:srgbClr val="462300"/>
                </a:solidFill>
              </a:rPr>
              <a:t>інших</a:t>
            </a:r>
            <a:r>
              <a:rPr lang="ru-RU" sz="2800" dirty="0">
                <a:solidFill>
                  <a:srgbClr val="462300"/>
                </a:solidFill>
              </a:rPr>
              <a:t> </a:t>
            </a:r>
            <a:r>
              <a:rPr lang="ru-RU" sz="2800" dirty="0" err="1">
                <a:solidFill>
                  <a:srgbClr val="462300"/>
                </a:solidFill>
              </a:rPr>
              <a:t>комп’ютерах</a:t>
            </a:r>
            <a:r>
              <a:rPr lang="ru-RU" sz="2800" dirty="0">
                <a:solidFill>
                  <a:srgbClr val="462300"/>
                </a:solidFill>
              </a:rPr>
              <a:t> </a:t>
            </a:r>
            <a:r>
              <a:rPr lang="ru-RU" sz="2800" dirty="0" err="1">
                <a:solidFill>
                  <a:srgbClr val="462300"/>
                </a:solidFill>
              </a:rPr>
              <a:t>і</a:t>
            </a:r>
            <a:r>
              <a:rPr lang="ru-RU" sz="2800" dirty="0">
                <a:solidFill>
                  <a:srgbClr val="462300"/>
                </a:solidFill>
              </a:rPr>
              <a:t> </a:t>
            </a:r>
            <a:r>
              <a:rPr lang="ru-RU" sz="2800" dirty="0" err="1">
                <a:solidFill>
                  <a:srgbClr val="462300"/>
                </a:solidFill>
              </a:rPr>
              <a:t>знаходяться</a:t>
            </a:r>
            <a:r>
              <a:rPr lang="ru-RU" sz="2800" dirty="0">
                <a:solidFill>
                  <a:srgbClr val="462300"/>
                </a:solidFill>
              </a:rPr>
              <a:t> на </a:t>
            </a:r>
            <a:r>
              <a:rPr lang="ru-RU" sz="2800" dirty="0" err="1">
                <a:solidFill>
                  <a:srgbClr val="462300"/>
                </a:solidFill>
              </a:rPr>
              <a:t>різних</a:t>
            </a:r>
            <a:r>
              <a:rPr lang="ru-RU" sz="2800" dirty="0">
                <a:solidFill>
                  <a:srgbClr val="462300"/>
                </a:solidFill>
              </a:rPr>
              <a:t> сайтах.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428604"/>
            <a:ext cx="692948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>
                <a:solidFill>
                  <a:srgbClr val="462300"/>
                </a:solidFill>
              </a:rPr>
              <a:t>Несподівано</a:t>
            </a:r>
            <a:r>
              <a:rPr lang="ru-RU" sz="2800" b="1" dirty="0">
                <a:solidFill>
                  <a:srgbClr val="462300"/>
                </a:solidFill>
              </a:rPr>
              <a:t> на </a:t>
            </a:r>
            <a:r>
              <a:rPr lang="ru-RU" sz="2800" b="1" dirty="0" err="1">
                <a:solidFill>
                  <a:srgbClr val="462300"/>
                </a:solidFill>
              </a:rPr>
              <a:t>екрані</a:t>
            </a:r>
            <a:r>
              <a:rPr lang="ru-RU" sz="2800" b="1" dirty="0">
                <a:solidFill>
                  <a:srgbClr val="462300"/>
                </a:solidFill>
              </a:rPr>
              <a:t> </a:t>
            </a:r>
            <a:r>
              <a:rPr lang="ru-RU" sz="2800" b="1" dirty="0" err="1">
                <a:solidFill>
                  <a:srgbClr val="462300"/>
                </a:solidFill>
              </a:rPr>
              <a:t>монітора</a:t>
            </a:r>
            <a:r>
              <a:rPr lang="ru-RU" sz="2800" b="1" dirty="0">
                <a:solidFill>
                  <a:srgbClr val="462300"/>
                </a:solidFill>
              </a:rPr>
              <a:t> </a:t>
            </a:r>
            <a:r>
              <a:rPr lang="ru-RU" sz="2800" b="1" dirty="0" err="1">
                <a:solidFill>
                  <a:srgbClr val="462300"/>
                </a:solidFill>
              </a:rPr>
              <a:t>з’явився</a:t>
            </a:r>
            <a:r>
              <a:rPr lang="ru-RU" sz="2800" b="1" dirty="0">
                <a:solidFill>
                  <a:srgbClr val="462300"/>
                </a:solidFill>
              </a:rPr>
              <a:t> </a:t>
            </a:r>
            <a:r>
              <a:rPr lang="ru-RU" sz="2800" b="1" dirty="0" err="1">
                <a:solidFill>
                  <a:srgbClr val="462300"/>
                </a:solidFill>
              </a:rPr>
              <a:t>Yandex</a:t>
            </a:r>
            <a:r>
              <a:rPr lang="ru-RU" sz="2800" b="1" dirty="0">
                <a:solidFill>
                  <a:srgbClr val="462300"/>
                </a:solidFill>
              </a:rPr>
              <a:t>. </a:t>
            </a:r>
            <a:r>
              <a:rPr lang="ru-RU" sz="2800" b="1" dirty="0" err="1">
                <a:solidFill>
                  <a:srgbClr val="462300"/>
                </a:solidFill>
              </a:rPr>
              <a:t>Він</a:t>
            </a:r>
            <a:r>
              <a:rPr lang="ru-RU" sz="2800" b="1" dirty="0">
                <a:solidFill>
                  <a:srgbClr val="462300"/>
                </a:solidFill>
              </a:rPr>
              <a:t> </a:t>
            </a:r>
            <a:r>
              <a:rPr lang="ru-RU" sz="2800" b="1" dirty="0" err="1">
                <a:solidFill>
                  <a:srgbClr val="462300"/>
                </a:solidFill>
              </a:rPr>
              <a:t>був</a:t>
            </a:r>
            <a:r>
              <a:rPr lang="ru-RU" sz="2800" b="1" dirty="0">
                <a:solidFill>
                  <a:srgbClr val="462300"/>
                </a:solidFill>
              </a:rPr>
              <a:t> </a:t>
            </a:r>
            <a:r>
              <a:rPr lang="ru-RU" sz="2800" b="1" dirty="0" err="1">
                <a:solidFill>
                  <a:srgbClr val="462300"/>
                </a:solidFill>
              </a:rPr>
              <a:t>дуже</a:t>
            </a:r>
            <a:r>
              <a:rPr lang="ru-RU" sz="2800" b="1" dirty="0">
                <a:solidFill>
                  <a:srgbClr val="462300"/>
                </a:solidFill>
              </a:rPr>
              <a:t> </a:t>
            </a:r>
            <a:r>
              <a:rPr lang="ru-RU" sz="2800" b="1" dirty="0" err="1">
                <a:solidFill>
                  <a:srgbClr val="462300"/>
                </a:solidFill>
              </a:rPr>
              <a:t>стомлений</a:t>
            </a:r>
            <a:r>
              <a:rPr lang="ru-RU" sz="2800" b="1" dirty="0">
                <a:solidFill>
                  <a:srgbClr val="462300"/>
                </a:solidFill>
              </a:rPr>
              <a:t> </a:t>
            </a:r>
            <a:r>
              <a:rPr lang="ru-RU" sz="2800" b="1" dirty="0" err="1">
                <a:solidFill>
                  <a:srgbClr val="462300"/>
                </a:solidFill>
              </a:rPr>
              <a:t>адже</a:t>
            </a:r>
            <a:r>
              <a:rPr lang="ru-RU" sz="2800" b="1" dirty="0">
                <a:solidFill>
                  <a:srgbClr val="462300"/>
                </a:solidFill>
              </a:rPr>
              <a:t> </a:t>
            </a:r>
            <a:r>
              <a:rPr lang="ru-RU" sz="2800" b="1" dirty="0" err="1">
                <a:solidFill>
                  <a:srgbClr val="462300"/>
                </a:solidFill>
              </a:rPr>
              <a:t>тільки</a:t>
            </a:r>
            <a:r>
              <a:rPr lang="ru-RU" sz="2800" b="1" dirty="0">
                <a:solidFill>
                  <a:srgbClr val="462300"/>
                </a:solidFill>
              </a:rPr>
              <a:t> но ним </a:t>
            </a:r>
            <a:r>
              <a:rPr lang="ru-RU" sz="2800" b="1" dirty="0" err="1">
                <a:solidFill>
                  <a:srgbClr val="462300"/>
                </a:solidFill>
              </a:rPr>
              <a:t>користувалося</a:t>
            </a:r>
            <a:r>
              <a:rPr lang="ru-RU" sz="2800" b="1" dirty="0">
                <a:solidFill>
                  <a:srgbClr val="462300"/>
                </a:solidFill>
              </a:rPr>
              <a:t> </a:t>
            </a:r>
            <a:r>
              <a:rPr lang="ru-RU" sz="2800" b="1" dirty="0" err="1">
                <a:solidFill>
                  <a:srgbClr val="462300"/>
                </a:solidFill>
              </a:rPr>
              <a:t>стільки</a:t>
            </a:r>
            <a:r>
              <a:rPr lang="ru-RU" sz="2800" b="1" dirty="0">
                <a:solidFill>
                  <a:srgbClr val="462300"/>
                </a:solidFill>
              </a:rPr>
              <a:t> </a:t>
            </a:r>
            <a:r>
              <a:rPr lang="ru-RU" sz="2800" b="1" dirty="0" err="1">
                <a:solidFill>
                  <a:srgbClr val="462300"/>
                </a:solidFill>
              </a:rPr>
              <a:t>дітей</a:t>
            </a:r>
            <a:r>
              <a:rPr lang="ru-RU" sz="2800" b="1" dirty="0">
                <a:solidFill>
                  <a:srgbClr val="462300"/>
                </a:solidFill>
              </a:rPr>
              <a:t>.</a:t>
            </a:r>
          </a:p>
        </p:txBody>
      </p:sp>
      <p:pic>
        <p:nvPicPr>
          <p:cNvPr id="7170" name="Picture 2" descr="C:\Users\1\Downloads\Новая папка (3)\sborka-kompyutera-na-zakaz-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2214554"/>
            <a:ext cx="6244667" cy="3714776"/>
          </a:xfrm>
          <a:prstGeom prst="rect">
            <a:avLst/>
          </a:prstGeom>
          <a:noFill/>
        </p:spPr>
      </p:pic>
      <p:pic>
        <p:nvPicPr>
          <p:cNvPr id="7171" name="Picture 3" descr="C:\Users\1\Downloads\Новая папка (3)\f4ffc906f446e71bd92b8f68aeca3d09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2786058"/>
            <a:ext cx="2571768" cy="1285884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70" decel="100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770" decel="100000"/>
                                        <p:tgtEl>
                                          <p:spTgt spid="717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57752" y="500042"/>
            <a:ext cx="3714776" cy="4544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462300"/>
                </a:solidFill>
              </a:rPr>
              <a:t>Книги </a:t>
            </a:r>
            <a:r>
              <a:rPr lang="ru-RU" sz="2800" b="1" dirty="0" err="1">
                <a:solidFill>
                  <a:srgbClr val="462300"/>
                </a:solidFill>
              </a:rPr>
              <a:t>дуже</a:t>
            </a:r>
            <a:r>
              <a:rPr lang="ru-RU" sz="2800" b="1" dirty="0">
                <a:solidFill>
                  <a:srgbClr val="462300"/>
                </a:solidFill>
              </a:rPr>
              <a:t> </a:t>
            </a:r>
            <a:r>
              <a:rPr lang="ru-RU" sz="2800" b="1" dirty="0" err="1">
                <a:solidFill>
                  <a:srgbClr val="462300"/>
                </a:solidFill>
              </a:rPr>
              <a:t>обурювалися</a:t>
            </a:r>
            <a:r>
              <a:rPr lang="ru-RU" sz="2800" b="1" dirty="0">
                <a:solidFill>
                  <a:srgbClr val="462300"/>
                </a:solidFill>
              </a:rPr>
              <a:t> </a:t>
            </a:r>
            <a:r>
              <a:rPr lang="ru-RU" sz="2800" b="1" dirty="0" err="1">
                <a:solidFill>
                  <a:srgbClr val="462300"/>
                </a:solidFill>
              </a:rPr>
              <a:t>з</a:t>
            </a:r>
            <a:r>
              <a:rPr lang="ru-RU" sz="2800" b="1" dirty="0">
                <a:solidFill>
                  <a:srgbClr val="462300"/>
                </a:solidFill>
              </a:rPr>
              <a:t> того, </a:t>
            </a:r>
            <a:r>
              <a:rPr lang="ru-RU" sz="2800" b="1" dirty="0" err="1">
                <a:solidFill>
                  <a:srgbClr val="462300"/>
                </a:solidFill>
              </a:rPr>
              <a:t>що</a:t>
            </a:r>
            <a:r>
              <a:rPr lang="ru-RU" sz="2800" b="1" dirty="0">
                <a:solidFill>
                  <a:srgbClr val="462300"/>
                </a:solidFill>
              </a:rPr>
              <a:t> </a:t>
            </a:r>
            <a:r>
              <a:rPr lang="ru-RU" sz="2800" b="1" dirty="0" err="1">
                <a:solidFill>
                  <a:srgbClr val="462300"/>
                </a:solidFill>
              </a:rPr>
              <a:t>Інтернет</a:t>
            </a:r>
            <a:r>
              <a:rPr lang="ru-RU" sz="2800" b="1" dirty="0">
                <a:solidFill>
                  <a:srgbClr val="462300"/>
                </a:solidFill>
              </a:rPr>
              <a:t> заполонив </a:t>
            </a:r>
            <a:r>
              <a:rPr lang="ru-RU" sz="2800" b="1" dirty="0" err="1">
                <a:solidFill>
                  <a:srgbClr val="462300"/>
                </a:solidFill>
              </a:rPr>
              <a:t>увагу</a:t>
            </a:r>
            <a:r>
              <a:rPr lang="ru-RU" sz="2800" b="1" dirty="0">
                <a:solidFill>
                  <a:srgbClr val="462300"/>
                </a:solidFill>
              </a:rPr>
              <a:t> </a:t>
            </a:r>
            <a:r>
              <a:rPr lang="ru-RU" sz="2800" b="1" dirty="0" err="1">
                <a:solidFill>
                  <a:srgbClr val="462300"/>
                </a:solidFill>
              </a:rPr>
              <a:t>багатьох</a:t>
            </a:r>
            <a:r>
              <a:rPr lang="ru-RU" sz="2800" b="1" dirty="0">
                <a:solidFill>
                  <a:srgbClr val="462300"/>
                </a:solidFill>
              </a:rPr>
              <a:t> людей. Але </a:t>
            </a:r>
            <a:r>
              <a:rPr lang="ru-RU" sz="2800" b="1" dirty="0" err="1">
                <a:solidFill>
                  <a:srgbClr val="462300"/>
                </a:solidFill>
              </a:rPr>
              <a:t>Інтернету</a:t>
            </a:r>
            <a:r>
              <a:rPr lang="ru-RU" sz="2800" b="1" dirty="0">
                <a:solidFill>
                  <a:srgbClr val="462300"/>
                </a:solidFill>
              </a:rPr>
              <a:t> </a:t>
            </a:r>
            <a:r>
              <a:rPr lang="ru-RU" sz="2800" b="1" dirty="0" err="1">
                <a:solidFill>
                  <a:srgbClr val="462300"/>
                </a:solidFill>
              </a:rPr>
              <a:t>дуже</a:t>
            </a:r>
            <a:r>
              <a:rPr lang="ru-RU" sz="2800" b="1" dirty="0">
                <a:solidFill>
                  <a:srgbClr val="462300"/>
                </a:solidFill>
              </a:rPr>
              <a:t> </a:t>
            </a:r>
            <a:r>
              <a:rPr lang="ru-RU" sz="2800" b="1" dirty="0" err="1">
                <a:solidFill>
                  <a:srgbClr val="462300"/>
                </a:solidFill>
              </a:rPr>
              <a:t>подобалася</a:t>
            </a:r>
            <a:r>
              <a:rPr lang="ru-RU" sz="2800" b="1" dirty="0">
                <a:solidFill>
                  <a:srgbClr val="462300"/>
                </a:solidFill>
              </a:rPr>
              <a:t> </a:t>
            </a:r>
            <a:r>
              <a:rPr lang="ru-RU" sz="2800" b="1" dirty="0" err="1">
                <a:solidFill>
                  <a:srgbClr val="462300"/>
                </a:solidFill>
              </a:rPr>
              <a:t>така</a:t>
            </a:r>
            <a:r>
              <a:rPr lang="ru-RU" sz="2800" b="1" dirty="0">
                <a:solidFill>
                  <a:srgbClr val="462300"/>
                </a:solidFill>
              </a:rPr>
              <a:t> велика </a:t>
            </a:r>
            <a:r>
              <a:rPr lang="ru-RU" sz="2800" b="1" dirty="0" err="1">
                <a:solidFill>
                  <a:srgbClr val="462300"/>
                </a:solidFill>
              </a:rPr>
              <a:t>увага</a:t>
            </a:r>
            <a:r>
              <a:rPr lang="ru-RU" sz="2800" b="1" dirty="0">
                <a:solidFill>
                  <a:srgbClr val="462300"/>
                </a:solidFill>
              </a:rPr>
              <a:t>, тому </a:t>
            </a:r>
            <a:r>
              <a:rPr lang="ru-RU" sz="2800" b="1" dirty="0" err="1">
                <a:solidFill>
                  <a:srgbClr val="462300"/>
                </a:solidFill>
              </a:rPr>
              <a:t>що</a:t>
            </a:r>
            <a:r>
              <a:rPr lang="ru-RU" sz="2800" b="1" dirty="0">
                <a:solidFill>
                  <a:srgbClr val="462300"/>
                </a:solidFill>
              </a:rPr>
              <a:t> </a:t>
            </a:r>
            <a:r>
              <a:rPr lang="ru-RU" sz="2800" b="1" dirty="0" err="1">
                <a:solidFill>
                  <a:srgbClr val="462300"/>
                </a:solidFill>
              </a:rPr>
              <a:t>це</a:t>
            </a:r>
            <a:r>
              <a:rPr lang="ru-RU" sz="2800" b="1" dirty="0">
                <a:solidFill>
                  <a:srgbClr val="462300"/>
                </a:solidFill>
              </a:rPr>
              <a:t> приносило </a:t>
            </a:r>
            <a:r>
              <a:rPr lang="ru-RU" sz="2800" b="1" dirty="0" err="1">
                <a:solidFill>
                  <a:srgbClr val="462300"/>
                </a:solidFill>
              </a:rPr>
              <a:t>йому</a:t>
            </a:r>
            <a:r>
              <a:rPr lang="ru-RU" sz="2800" b="1" dirty="0">
                <a:solidFill>
                  <a:srgbClr val="462300"/>
                </a:solidFill>
              </a:rPr>
              <a:t> </a:t>
            </a:r>
            <a:r>
              <a:rPr lang="ru-RU" sz="2800" b="1" dirty="0" err="1">
                <a:solidFill>
                  <a:srgbClr val="462300"/>
                </a:solidFill>
              </a:rPr>
              <a:t>радість</a:t>
            </a:r>
            <a:r>
              <a:rPr lang="ru-RU" sz="2800" b="1" dirty="0">
                <a:solidFill>
                  <a:srgbClr val="462300"/>
                </a:solidFill>
              </a:rPr>
              <a:t>.</a:t>
            </a:r>
          </a:p>
        </p:txBody>
      </p:sp>
      <p:pic>
        <p:nvPicPr>
          <p:cNvPr id="8195" name="Picture 3" descr="C:\Users\1\Downloads\Новая папка (3)\загруженное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428604"/>
            <a:ext cx="3844184" cy="3820158"/>
          </a:xfrm>
          <a:prstGeom prst="rect">
            <a:avLst/>
          </a:prstGeom>
          <a:noFill/>
        </p:spPr>
      </p:pic>
      <p:pic>
        <p:nvPicPr>
          <p:cNvPr id="8196" name="Picture 4" descr="C:\Users\1\Downloads\Новая папка (3)\14031212302270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785794"/>
            <a:ext cx="1575208" cy="954671"/>
          </a:xfrm>
          <a:prstGeom prst="rect">
            <a:avLst/>
          </a:prstGeom>
          <a:noFill/>
        </p:spPr>
      </p:pic>
      <p:pic>
        <p:nvPicPr>
          <p:cNvPr id="8197" name="Picture 5" descr="C:\Users\1\Downloads\Новая папка (3)\cartoon-computer-pointing-with-his-finger_6185689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4357694"/>
            <a:ext cx="2339379" cy="2024462"/>
          </a:xfrm>
          <a:prstGeom prst="rect">
            <a:avLst/>
          </a:prstGeom>
          <a:noFill/>
        </p:spPr>
      </p:pic>
      <p:pic>
        <p:nvPicPr>
          <p:cNvPr id="8198" name="Picture 6" descr="C:\Users\1\Downloads\Новая папка (3)\depositphotos_33877759-Cute-cartoon-compute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7950" y="4714883"/>
            <a:ext cx="2155827" cy="1656217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190</Words>
  <Application>Microsoft Office PowerPoint</Application>
  <PresentationFormat>Экран (4:3)</PresentationFormat>
  <Paragraphs>18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10</cp:revision>
  <dcterms:created xsi:type="dcterms:W3CDTF">2016-10-25T18:48:43Z</dcterms:created>
  <dcterms:modified xsi:type="dcterms:W3CDTF">2016-10-25T20:24:49Z</dcterms:modified>
</cp:coreProperties>
</file>