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72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82" r:id="rId13"/>
    <p:sldId id="274" r:id="rId14"/>
    <p:sldId id="273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167FD-6C2F-49EB-8811-36E009AF233E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05D9-CD43-4AAA-96B6-F4A93F5053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2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105D9-CD43-4AAA-96B6-F4A93F50530F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8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873ED3-DE6B-482E-A8D3-468430278F9A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17B224-F286-463A-BDE6-125A29A461BE}" type="slidenum">
              <a:rPr lang="ru-RU" smtClean="0"/>
              <a:t>‹№›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3ED3-DE6B-482E-A8D3-468430278F9A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B224-F286-463A-BDE6-125A29A461B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3ED3-DE6B-482E-A8D3-468430278F9A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B224-F286-463A-BDE6-125A29A461B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3ED3-DE6B-482E-A8D3-468430278F9A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B224-F286-463A-BDE6-125A29A461B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3ED3-DE6B-482E-A8D3-468430278F9A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B224-F286-463A-BDE6-125A29A461B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3ED3-DE6B-482E-A8D3-468430278F9A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B224-F286-463A-BDE6-125A29A461BE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3ED3-DE6B-482E-A8D3-468430278F9A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B224-F286-463A-BDE6-125A29A461B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3ED3-DE6B-482E-A8D3-468430278F9A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B224-F286-463A-BDE6-125A29A461B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3ED3-DE6B-482E-A8D3-468430278F9A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B224-F286-463A-BDE6-125A29A461B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3ED3-DE6B-482E-A8D3-468430278F9A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B224-F286-463A-BDE6-125A29A461BE}" type="slidenum">
              <a:rPr lang="ru-RU" smtClean="0"/>
              <a:t>‹№›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3ED3-DE6B-482E-A8D3-468430278F9A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B224-F286-463A-BDE6-125A29A461B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873ED3-DE6B-482E-A8D3-468430278F9A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17B224-F286-463A-BDE6-125A29A461BE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microsoft.com/office/2007/relationships/hdphoto" Target="../media/hdphoto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4" Type="http://schemas.openxmlformats.org/officeDocument/2006/relationships/image" Target="../media/image24.png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924944"/>
            <a:ext cx="7475573" cy="780385"/>
          </a:xfr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800" b="1" dirty="0" err="1" smtClean="0">
                <a:solidFill>
                  <a:schemeClr val="tx1"/>
                </a:solidFill>
              </a:rPr>
              <a:t>Комп</a:t>
            </a:r>
            <a:r>
              <a:rPr lang="en-US" sz="4800" b="1" dirty="0" smtClean="0">
                <a:solidFill>
                  <a:schemeClr val="tx1"/>
                </a:solidFill>
              </a:rPr>
              <a:t>’</a:t>
            </a:r>
            <a:r>
              <a:rPr lang="uk-UA" sz="4800" b="1" dirty="0" err="1" smtClean="0">
                <a:solidFill>
                  <a:schemeClr val="tx1"/>
                </a:solidFill>
              </a:rPr>
              <a:t>ютер</a:t>
            </a:r>
            <a:r>
              <a:rPr lang="uk-UA" sz="4800" b="1" dirty="0" smtClean="0">
                <a:solidFill>
                  <a:schemeClr val="tx1"/>
                </a:solidFill>
              </a:rPr>
              <a:t> і його </a:t>
            </a:r>
            <a:r>
              <a:rPr lang="uk-UA" sz="4800" b="1" dirty="0" smtClean="0">
                <a:solidFill>
                  <a:schemeClr val="tx1"/>
                </a:solidFill>
              </a:rPr>
              <a:t>друзі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260648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Підготувала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</a:t>
            </a:r>
            <a:r>
              <a:rPr lang="uk-UA" sz="2800" b="1" dirty="0" smtClean="0">
                <a:solidFill>
                  <a:schemeClr val="bg1"/>
                </a:solidFill>
              </a:rPr>
              <a:t>тудентка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групи ФПШ-32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Куцір</a:t>
            </a:r>
            <a:r>
              <a:rPr lang="uk-UA" sz="2800" b="1" dirty="0" smtClean="0">
                <a:solidFill>
                  <a:schemeClr val="bg1"/>
                </a:solidFill>
              </a:rPr>
              <a:t> Юлія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692696"/>
            <a:ext cx="8280920" cy="3508977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2800" dirty="0" err="1" smtClean="0"/>
              <a:t>Комп</a:t>
            </a:r>
            <a:r>
              <a:rPr lang="en-US" sz="2800" dirty="0" smtClean="0"/>
              <a:t>’</a:t>
            </a:r>
            <a:r>
              <a:rPr lang="uk-UA" sz="2800" dirty="0" err="1" smtClean="0"/>
              <a:t>ютер</a:t>
            </a:r>
            <a:r>
              <a:rPr lang="uk-UA" sz="2800" dirty="0" smtClean="0"/>
              <a:t> намагався його заспокоїти, але Вовчик його не слухав. Тому </a:t>
            </a:r>
            <a:r>
              <a:rPr lang="uk-UA" sz="2800" dirty="0" err="1" smtClean="0"/>
              <a:t>Комп</a:t>
            </a:r>
            <a:r>
              <a:rPr lang="en-US" sz="2800" dirty="0" smtClean="0"/>
              <a:t>’</a:t>
            </a:r>
            <a:r>
              <a:rPr lang="uk-UA" sz="2800" dirty="0" err="1" smtClean="0"/>
              <a:t>ютер</a:t>
            </a:r>
            <a:r>
              <a:rPr lang="uk-UA" sz="2800" dirty="0" smtClean="0"/>
              <a:t> попросив Вовчика піти. Але той накинув на </a:t>
            </a:r>
            <a:r>
              <a:rPr lang="uk-UA" sz="2800" dirty="0" err="1" smtClean="0"/>
              <a:t>Комп</a:t>
            </a:r>
            <a:r>
              <a:rPr lang="en-US" sz="2800" dirty="0" smtClean="0"/>
              <a:t>’</a:t>
            </a:r>
            <a:r>
              <a:rPr lang="uk-UA" sz="2800" dirty="0" err="1" smtClean="0"/>
              <a:t>ютер</a:t>
            </a:r>
            <a:r>
              <a:rPr lang="uk-UA" sz="2800" dirty="0" smtClean="0"/>
              <a:t> мішок і сказав, що віднесе його у темний високий замок і зачинить його там.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72200"/>
            <a:ext cx="4536504" cy="354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385" y="836712"/>
            <a:ext cx="8280920" cy="201622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2800" dirty="0" err="1" smtClean="0"/>
              <a:t>Комп</a:t>
            </a:r>
            <a:r>
              <a:rPr lang="en-US" sz="2800" dirty="0" smtClean="0"/>
              <a:t>’</a:t>
            </a:r>
            <a:r>
              <a:rPr lang="uk-UA" sz="2800" dirty="0" err="1" smtClean="0"/>
              <a:t>ютер</a:t>
            </a:r>
            <a:r>
              <a:rPr lang="uk-UA" sz="2800" dirty="0" smtClean="0"/>
              <a:t> не міг вибратися з мішка, але він не розгубився.  Він надіслав повідомлення своєму другу Ведмедику.</a:t>
            </a:r>
            <a:endParaRPr lang="ru-RU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70" y="2357589"/>
            <a:ext cx="4107335" cy="25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2616"/>
            <a:ext cx="3852428" cy="301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7901" l="0" r="100000">
                        <a14:foregroundMark x1="56723" y1="27572" x2="37395" y2="22634"/>
                        <a14:foregroundMark x1="52521" y1="47737" x2="46218" y2="34568"/>
                        <a14:foregroundMark x1="86134" y1="86420" x2="78992" y2="82305"/>
                        <a14:foregroundMark x1="89916" y1="67490" x2="81933" y2="67490"/>
                        <a14:foregroundMark x1="94118" y1="79424" x2="84874" y2="56790"/>
                        <a14:foregroundMark x1="34874" y1="20165" x2="96218" y2="64609"/>
                        <a14:foregroundMark x1="69328" y1="18519" x2="17647" y2="55556"/>
                        <a14:foregroundMark x1="64706" y1="20165" x2="58403" y2="0"/>
                        <a14:foregroundMark x1="58403" y1="24691" x2="41176" y2="2881"/>
                        <a14:backgroundMark x1="84034" y1="73663" x2="84034" y2="73663"/>
                        <a14:backgroundMark x1="92017" y1="72428" x2="92017" y2="72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27" y="3865159"/>
            <a:ext cx="1102987" cy="112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звернутая стрелка 3"/>
          <p:cNvSpPr/>
          <p:nvPr/>
        </p:nvSpPr>
        <p:spPr>
          <a:xfrm>
            <a:off x="2393758" y="3356991"/>
            <a:ext cx="3528392" cy="50816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16936"/>
            <a:ext cx="8280920" cy="17596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Допоможи Ведмедику </a:t>
            </a:r>
            <a:r>
              <a:rPr lang="uk-UA" sz="3200" b="1" dirty="0"/>
              <a:t>прочитати </a:t>
            </a:r>
            <a:r>
              <a:rPr lang="uk-UA" sz="3200" b="1" dirty="0" smtClean="0"/>
              <a:t>повідомлення (встав </a:t>
            </a:r>
            <a:r>
              <a:rPr lang="uk-UA" sz="3200" b="1" dirty="0"/>
              <a:t>пропущене </a:t>
            </a:r>
            <a:r>
              <a:rPr lang="uk-UA" sz="3200" b="1" dirty="0" smtClean="0"/>
              <a:t>слово)</a:t>
            </a:r>
            <a:r>
              <a:rPr lang="uk-UA" sz="3200" b="1" dirty="0"/>
              <a:t/>
            </a:r>
            <a:br>
              <a:rPr lang="uk-UA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920880" cy="4824536"/>
          </a:xfrm>
        </p:spPr>
        <p:txBody>
          <a:bodyPr>
            <a:normAutofit fontScale="77500" lnSpcReduction="20000"/>
          </a:bodyPr>
          <a:lstStyle/>
          <a:p>
            <a:pPr marL="525780" indent="-457200">
              <a:buAutoNum type="arabicPeriod"/>
            </a:pPr>
            <a:r>
              <a:rPr lang="uk-UA" sz="3600" dirty="0" smtClean="0"/>
              <a:t>Інформація може вводитися у </a:t>
            </a:r>
          </a:p>
          <a:p>
            <a:pPr marL="525780" indent="-457200">
              <a:buAutoNum type="arabicPeriod"/>
            </a:pPr>
            <a:r>
              <a:rPr lang="uk-UA" sz="3600" dirty="0" err="1" smtClean="0"/>
              <a:t>комп</a:t>
            </a:r>
            <a:r>
              <a:rPr lang="en-US" sz="3600" dirty="0" smtClean="0"/>
              <a:t>’</a:t>
            </a:r>
            <a:r>
              <a:rPr lang="uk-UA" sz="3600" dirty="0" err="1" smtClean="0"/>
              <a:t>ютер</a:t>
            </a:r>
            <a:r>
              <a:rPr lang="uk-UA" sz="3600" dirty="0" smtClean="0"/>
              <a:t> за допомогою </a:t>
            </a:r>
            <a:r>
              <a:rPr lang="en-US" sz="3600" dirty="0" smtClean="0"/>
              <a:t>_</a:t>
            </a:r>
            <a:r>
              <a:rPr lang="uk-UA" sz="3600" dirty="0" smtClean="0"/>
              <a:t> </a:t>
            </a:r>
            <a:r>
              <a:rPr lang="en-US" sz="3600" dirty="0" smtClean="0"/>
              <a:t>_</a:t>
            </a:r>
            <a:r>
              <a:rPr lang="uk-UA" sz="3600" dirty="0" smtClean="0"/>
              <a:t> </a:t>
            </a:r>
            <a:r>
              <a:rPr lang="en-US" sz="3600" dirty="0" smtClean="0"/>
              <a:t>_</a:t>
            </a:r>
            <a:r>
              <a:rPr lang="uk-UA" sz="3600" dirty="0" smtClean="0"/>
              <a:t> </a:t>
            </a:r>
            <a:r>
              <a:rPr lang="en-US" sz="3600" dirty="0" smtClean="0"/>
              <a:t>_</a:t>
            </a:r>
            <a:r>
              <a:rPr lang="uk-UA" sz="3600" dirty="0" smtClean="0"/>
              <a:t> </a:t>
            </a:r>
            <a:r>
              <a:rPr lang="en-US" sz="3600" dirty="0" smtClean="0"/>
              <a:t>_</a:t>
            </a:r>
            <a:r>
              <a:rPr lang="uk-UA" sz="3600" dirty="0" smtClean="0"/>
              <a:t> </a:t>
            </a:r>
            <a:r>
              <a:rPr lang="en-US" sz="3600" dirty="0" smtClean="0"/>
              <a:t>_</a:t>
            </a:r>
            <a:r>
              <a:rPr lang="uk-UA" sz="3600" dirty="0" smtClean="0"/>
              <a:t> </a:t>
            </a:r>
            <a:r>
              <a:rPr lang="en-US" sz="3600" dirty="0" smtClean="0"/>
              <a:t>_</a:t>
            </a:r>
            <a:r>
              <a:rPr lang="uk-UA" sz="3600" dirty="0" smtClean="0"/>
              <a:t> </a:t>
            </a:r>
            <a:r>
              <a:rPr lang="en-US" sz="3600" dirty="0" smtClean="0"/>
              <a:t>_</a:t>
            </a:r>
            <a:r>
              <a:rPr lang="uk-UA" sz="3600" dirty="0" smtClean="0"/>
              <a:t> </a:t>
            </a:r>
            <a:r>
              <a:rPr lang="en-US" sz="3600" dirty="0" smtClean="0"/>
              <a:t>_ _ </a:t>
            </a:r>
            <a:r>
              <a:rPr lang="uk-UA" sz="3600" dirty="0" smtClean="0"/>
              <a:t>і </a:t>
            </a:r>
            <a:r>
              <a:rPr lang="en-US" sz="3600" dirty="0" smtClean="0"/>
              <a:t>_</a:t>
            </a:r>
            <a:r>
              <a:rPr lang="uk-UA" sz="3600" dirty="0" smtClean="0"/>
              <a:t> </a:t>
            </a:r>
            <a:r>
              <a:rPr lang="en-US" sz="3600" dirty="0" smtClean="0"/>
              <a:t>_</a:t>
            </a:r>
            <a:r>
              <a:rPr lang="uk-UA" sz="3600" dirty="0" smtClean="0"/>
              <a:t> </a:t>
            </a:r>
            <a:r>
              <a:rPr lang="en-US" sz="3600" dirty="0" smtClean="0"/>
              <a:t>_</a:t>
            </a:r>
            <a:r>
              <a:rPr lang="uk-UA" sz="3600" dirty="0" smtClean="0"/>
              <a:t> </a:t>
            </a:r>
            <a:r>
              <a:rPr lang="en-US" sz="3600" dirty="0" smtClean="0"/>
              <a:t>_</a:t>
            </a:r>
            <a:r>
              <a:rPr lang="uk-UA" sz="3600" dirty="0" smtClean="0"/>
              <a:t> .</a:t>
            </a:r>
          </a:p>
          <a:p>
            <a:pPr marL="525780" indent="-457200">
              <a:buAutoNum type="arabicPeriod"/>
            </a:pPr>
            <a:r>
              <a:rPr lang="uk-UA" sz="3600" dirty="0" smtClean="0"/>
              <a:t>Вони є </a:t>
            </a:r>
            <a:r>
              <a:rPr lang="en-US" sz="3600" dirty="0" smtClean="0"/>
              <a:t>_ _ _ _ _  _ _ _ _ _    _ _ _ _ _ _ _ _</a:t>
            </a:r>
            <a:r>
              <a:rPr lang="uk-UA" sz="3600" dirty="0" smtClean="0"/>
              <a:t>.</a:t>
            </a:r>
          </a:p>
          <a:p>
            <a:pPr marL="525780" indent="-457200">
              <a:buAutoNum type="arabicPeriod"/>
            </a:pPr>
            <a:r>
              <a:rPr lang="uk-UA" sz="3600" dirty="0" smtClean="0"/>
              <a:t>Результат своєї роботи </a:t>
            </a:r>
            <a:r>
              <a:rPr lang="uk-UA" sz="3600" dirty="0" err="1" smtClean="0"/>
              <a:t>комп</a:t>
            </a:r>
            <a:r>
              <a:rPr lang="en-US" sz="3600" dirty="0" smtClean="0"/>
              <a:t>’</a:t>
            </a:r>
            <a:r>
              <a:rPr lang="uk-UA" sz="3600" dirty="0" err="1" smtClean="0"/>
              <a:t>ютер</a:t>
            </a:r>
            <a:r>
              <a:rPr lang="uk-UA" sz="3600" dirty="0" smtClean="0"/>
              <a:t> виводить на екран </a:t>
            </a:r>
            <a:r>
              <a:rPr lang="en-US" sz="3600" dirty="0" smtClean="0"/>
              <a:t>_ _ _ _ _ _ _ _</a:t>
            </a:r>
            <a:r>
              <a:rPr lang="uk-UA" sz="3600" dirty="0" smtClean="0"/>
              <a:t>. Це пристрій </a:t>
            </a:r>
            <a:r>
              <a:rPr lang="en-US" sz="3600" dirty="0" smtClean="0"/>
              <a:t>_ _ _ _ _ _ _ _ _</a:t>
            </a:r>
            <a:r>
              <a:rPr lang="uk-UA" sz="3600" dirty="0" smtClean="0"/>
              <a:t>.</a:t>
            </a:r>
            <a:endParaRPr lang="en-US" sz="3600" dirty="0" smtClean="0"/>
          </a:p>
          <a:p>
            <a:pPr marL="525780" indent="-457200">
              <a:buAutoNum type="arabicPeriod"/>
            </a:pPr>
            <a:r>
              <a:rPr lang="uk-UA" sz="3600" dirty="0" err="1" smtClean="0"/>
              <a:t>Пам</a:t>
            </a:r>
            <a:r>
              <a:rPr lang="en-US" sz="3600" dirty="0" smtClean="0"/>
              <a:t>’</a:t>
            </a:r>
            <a:r>
              <a:rPr lang="uk-UA" sz="3600" dirty="0" smtClean="0"/>
              <a:t>ять, яка зберігає інформацію, і процесор який її опрацьовує міститься у </a:t>
            </a:r>
            <a:r>
              <a:rPr lang="en-US" sz="3600" dirty="0" smtClean="0"/>
              <a:t>_ _ _ _ _ _ _ _ _ _    _ _ _ _ _</a:t>
            </a:r>
            <a:r>
              <a:rPr lang="uk-UA" sz="3600" dirty="0" smtClean="0"/>
              <a:t>.</a:t>
            </a:r>
          </a:p>
          <a:p>
            <a:pPr marL="525780" indent="-457200">
              <a:buAutoNum type="arabicPeriod"/>
            </a:pPr>
            <a:r>
              <a:rPr lang="uk-UA" sz="3600" dirty="0" smtClean="0"/>
              <a:t>Пристрій для виведення інформації на папір називається </a:t>
            </a:r>
            <a:r>
              <a:rPr lang="en-US" sz="3600" dirty="0" smtClean="0"/>
              <a:t>_ _ _ _ _ _ _ </a:t>
            </a:r>
            <a:r>
              <a:rPr lang="uk-UA" sz="3600" dirty="0" smtClean="0"/>
              <a:t>.</a:t>
            </a:r>
          </a:p>
          <a:p>
            <a:pPr marL="525780" indent="-457200">
              <a:buAutoNum type="arabicPeriod"/>
            </a:pPr>
            <a:endParaRPr lang="uk-UA" dirty="0" smtClean="0"/>
          </a:p>
          <a:p>
            <a:pPr marL="52578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1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848872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2800" dirty="0" smtClean="0"/>
              <a:t>Ведмедик прочитавши лист, одразу побіг кликати інших на допомогу. Зайчик вирішив допомогти Ведмедику і вони разом пішли рятувати </a:t>
            </a:r>
            <a:r>
              <a:rPr lang="uk-UA" sz="2800" dirty="0" err="1" smtClean="0"/>
              <a:t>Комп</a:t>
            </a:r>
            <a:r>
              <a:rPr lang="en-US" sz="2800" dirty="0" smtClean="0"/>
              <a:t>’</a:t>
            </a:r>
            <a:r>
              <a:rPr lang="uk-UA" sz="2800" dirty="0" err="1" smtClean="0"/>
              <a:t>ютер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8163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03" y="2404120"/>
            <a:ext cx="3548063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6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2800" dirty="0" smtClean="0"/>
              <a:t>Ведмедик і Зайчик прийшли до високого замку. Вовк побачивши Ведмедя злякався і втік. Рятівники підійшли до замку, але він був зачинений.</a:t>
            </a:r>
            <a:endParaRPr lang="ru-RU" sz="2800" dirty="0"/>
          </a:p>
        </p:txBody>
      </p:sp>
      <p:pic>
        <p:nvPicPr>
          <p:cNvPr id="4098" name="Picture 2" descr="D:\УНІВЕРСИТЕТ\3 курс\Інформатика\Казка\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564904"/>
            <a:ext cx="5904658" cy="38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808" y="692696"/>
            <a:ext cx="8075577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/>
              <a:t>Відгадай</a:t>
            </a:r>
            <a:r>
              <a:rPr lang="ru-RU" sz="3600" b="1" dirty="0"/>
              <a:t> загадки, </a:t>
            </a:r>
            <a:r>
              <a:rPr lang="ru-RU" sz="3600" b="1" dirty="0" err="1"/>
              <a:t>щоб</a:t>
            </a:r>
            <a:r>
              <a:rPr lang="ru-RU" sz="3600" b="1" dirty="0"/>
              <a:t> </a:t>
            </a:r>
            <a:r>
              <a:rPr lang="ru-RU" sz="3600" b="1" dirty="0" err="1"/>
              <a:t>врятувати</a:t>
            </a:r>
            <a:r>
              <a:rPr lang="ru-RU" sz="3600" b="1" dirty="0"/>
              <a:t> </a:t>
            </a:r>
            <a:r>
              <a:rPr lang="ru-RU" sz="3600" b="1" dirty="0" err="1"/>
              <a:t>нашого</a:t>
            </a:r>
            <a:r>
              <a:rPr lang="ru-RU" sz="3600" b="1" dirty="0"/>
              <a:t> героя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6147" name="Picture 3" descr="D:\УНІВЕРСИТЕТ\3 курс\Інформатика\Казка\ир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1" y="2407873"/>
            <a:ext cx="3867605" cy="27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2681173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1.Що </a:t>
            </a:r>
            <a:r>
              <a:rPr lang="ru-RU" sz="2800" dirty="0" err="1" smtClean="0">
                <a:solidFill>
                  <a:prstClr val="black"/>
                </a:solidFill>
              </a:rPr>
              <a:t>це</a:t>
            </a:r>
            <a:r>
              <a:rPr lang="ru-RU" sz="2800" dirty="0" smtClean="0">
                <a:solidFill>
                  <a:prstClr val="black"/>
                </a:solidFill>
              </a:rPr>
              <a:t> за </a:t>
            </a:r>
            <a:r>
              <a:rPr lang="ru-RU" sz="2800" dirty="0" err="1" smtClean="0">
                <a:solidFill>
                  <a:prstClr val="black"/>
                </a:solidFill>
              </a:rPr>
              <a:t>поважний</a:t>
            </a:r>
            <a:endParaRPr lang="ru-RU" sz="2800" dirty="0" smtClean="0">
              <a:solidFill>
                <a:prstClr val="black"/>
              </a:solidFill>
            </a:endParaRPr>
          </a:p>
          <a:p>
            <a:r>
              <a:rPr lang="uk-UA" sz="2800" dirty="0" smtClean="0">
                <a:solidFill>
                  <a:prstClr val="black"/>
                </a:solidFill>
              </a:rPr>
              <a:t>Загадковий коробок?</a:t>
            </a:r>
          </a:p>
          <a:p>
            <a:r>
              <a:rPr lang="uk-UA" sz="2800" dirty="0" smtClean="0">
                <a:solidFill>
                  <a:prstClr val="black"/>
                </a:solidFill>
              </a:rPr>
              <a:t>Лампочкою посміхнувся</a:t>
            </a:r>
          </a:p>
          <a:p>
            <a:r>
              <a:rPr lang="uk-UA" sz="2800" dirty="0" smtClean="0">
                <a:solidFill>
                  <a:prstClr val="black"/>
                </a:solidFill>
              </a:rPr>
              <a:t>Діти, це..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3814651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2. Подивись у </a:t>
            </a:r>
            <a:r>
              <a:rPr lang="ru-RU" sz="2800" dirty="0" err="1" smtClean="0">
                <a:solidFill>
                  <a:prstClr val="black"/>
                </a:solidFill>
              </a:rPr>
              <a:t>це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</a:rPr>
              <a:t>вікно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2800" dirty="0" err="1" smtClean="0">
                <a:solidFill>
                  <a:prstClr val="black"/>
                </a:solidFill>
              </a:rPr>
              <a:t>Знаєш</a:t>
            </a:r>
            <a:r>
              <a:rPr lang="ru-RU" sz="2800" dirty="0" smtClean="0">
                <a:solidFill>
                  <a:prstClr val="black"/>
                </a:solidFill>
              </a:rPr>
              <a:t>, </a:t>
            </a:r>
            <a:r>
              <a:rPr lang="ru-RU" sz="2800" dirty="0" err="1" smtClean="0">
                <a:solidFill>
                  <a:prstClr val="black"/>
                </a:solidFill>
              </a:rPr>
              <a:t>чарівне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</a:rPr>
              <a:t>воно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2800" dirty="0" smtClean="0">
                <a:solidFill>
                  <a:prstClr val="black"/>
                </a:solidFill>
              </a:rPr>
              <a:t>На </a:t>
            </a:r>
            <a:r>
              <a:rPr lang="ru-RU" sz="2800" dirty="0" err="1" smtClean="0">
                <a:solidFill>
                  <a:prstClr val="black"/>
                </a:solidFill>
              </a:rPr>
              <a:t>вікні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</a:rPr>
              <a:t>немає</a:t>
            </a:r>
            <a:r>
              <a:rPr lang="ru-RU" sz="2800" dirty="0" smtClean="0">
                <a:solidFill>
                  <a:prstClr val="black"/>
                </a:solidFill>
              </a:rPr>
              <a:t> штор.</a:t>
            </a:r>
          </a:p>
          <a:p>
            <a:r>
              <a:rPr lang="ru-RU" sz="2800" dirty="0" err="1" smtClean="0">
                <a:solidFill>
                  <a:prstClr val="black"/>
                </a:solidFill>
              </a:rPr>
              <a:t>Що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</a:rPr>
              <a:t>це,діти</a:t>
            </a:r>
            <a:r>
              <a:rPr lang="ru-RU" sz="2800" dirty="0" smtClean="0">
                <a:solidFill>
                  <a:prstClr val="black"/>
                </a:solidFill>
              </a:rPr>
              <a:t>?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81" y="332656"/>
            <a:ext cx="4680520" cy="329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5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87433"/>
            <a:ext cx="3493311" cy="24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3" y="3861048"/>
            <a:ext cx="54866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3. Є </a:t>
            </a:r>
            <a:r>
              <a:rPr lang="ru-RU" sz="2800" dirty="0" err="1" smtClean="0">
                <a:solidFill>
                  <a:prstClr val="black"/>
                </a:solidFill>
              </a:rPr>
              <a:t>багато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</a:rPr>
              <a:t>різних</a:t>
            </a:r>
            <a:r>
              <a:rPr lang="ru-RU" sz="2800" dirty="0" smtClean="0">
                <a:solidFill>
                  <a:prstClr val="black"/>
                </a:solidFill>
              </a:rPr>
              <a:t> кнопок</a:t>
            </a:r>
          </a:p>
          <a:p>
            <a:r>
              <a:rPr lang="uk-UA" sz="2800" dirty="0" smtClean="0">
                <a:solidFill>
                  <a:prstClr val="black"/>
                </a:solidFill>
              </a:rPr>
              <a:t>І струнка статура.</a:t>
            </a:r>
          </a:p>
          <a:p>
            <a:r>
              <a:rPr lang="uk-UA" sz="2800" dirty="0" smtClean="0">
                <a:solidFill>
                  <a:prstClr val="black"/>
                </a:solidFill>
              </a:rPr>
              <a:t>Відгадайте, діти, що це?</a:t>
            </a:r>
          </a:p>
          <a:p>
            <a:r>
              <a:rPr lang="uk-UA" sz="2800" dirty="0" smtClean="0">
                <a:solidFill>
                  <a:prstClr val="black"/>
                </a:solidFill>
              </a:rPr>
              <a:t>Це…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70" y="969378"/>
            <a:ext cx="349408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3933056"/>
            <a:ext cx="497123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prstClr val="black"/>
                </a:solidFill>
              </a:rPr>
              <a:t>4. Має хвостик, очі-кнопки,</a:t>
            </a:r>
          </a:p>
          <a:p>
            <a:r>
              <a:rPr lang="uk-UA" sz="2800" dirty="0" smtClean="0">
                <a:solidFill>
                  <a:prstClr val="black"/>
                </a:solidFill>
              </a:rPr>
              <a:t>Не боїться кішки.</a:t>
            </a:r>
          </a:p>
          <a:p>
            <a:r>
              <a:rPr lang="uk-UA" sz="2800" dirty="0" smtClean="0">
                <a:solidFill>
                  <a:prstClr val="black"/>
                </a:solidFill>
              </a:rPr>
              <a:t>Під долонею працює</a:t>
            </a:r>
          </a:p>
          <a:p>
            <a:r>
              <a:rPr lang="uk-UA" sz="2800" dirty="0" smtClean="0">
                <a:solidFill>
                  <a:prstClr val="black"/>
                </a:solidFill>
              </a:rPr>
              <a:t>Вправна, зручна …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145469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err="1"/>
              <a:t>Раптом</a:t>
            </a:r>
            <a:r>
              <a:rPr lang="ru-RU" sz="2800" dirty="0"/>
              <a:t> вони </a:t>
            </a:r>
            <a:r>
              <a:rPr lang="ru-RU" sz="2800" dirty="0" err="1"/>
              <a:t>побачили</a:t>
            </a:r>
            <a:r>
              <a:rPr lang="ru-RU" sz="2800" dirty="0"/>
              <a:t> </a:t>
            </a:r>
            <a:r>
              <a:rPr lang="ru-RU" sz="2800" dirty="0" err="1"/>
              <a:t>уламки</a:t>
            </a:r>
            <a:r>
              <a:rPr lang="ru-RU" sz="2800" dirty="0"/>
              <a:t> ключика у </a:t>
            </a:r>
            <a:r>
              <a:rPr lang="ru-RU" sz="2800" dirty="0" err="1"/>
              <a:t>кущі</a:t>
            </a:r>
            <a:r>
              <a:rPr lang="ru-RU" sz="2800" dirty="0"/>
              <a:t>. Вони </a:t>
            </a:r>
            <a:r>
              <a:rPr lang="ru-RU" sz="2800" dirty="0" err="1"/>
              <a:t>склеїли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і </a:t>
            </a:r>
            <a:r>
              <a:rPr lang="ru-RU" sz="2800" dirty="0" err="1"/>
              <a:t>відчинили</a:t>
            </a:r>
            <a:r>
              <a:rPr lang="ru-RU" sz="2800" dirty="0"/>
              <a:t> </a:t>
            </a:r>
            <a:r>
              <a:rPr lang="ru-RU" sz="2800" dirty="0" err="1"/>
              <a:t>двері</a:t>
            </a:r>
            <a:r>
              <a:rPr lang="ru-RU" sz="2800" dirty="0"/>
              <a:t>. </a:t>
            </a:r>
            <a:r>
              <a:rPr lang="ru-RU" sz="2800" dirty="0" err="1"/>
              <a:t>Комп’ютер</a:t>
            </a:r>
            <a:r>
              <a:rPr lang="ru-RU" sz="2800" dirty="0"/>
              <a:t> </a:t>
            </a:r>
            <a:r>
              <a:rPr lang="ru-RU" sz="2800" dirty="0" err="1"/>
              <a:t>вийшов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замку.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герої</a:t>
            </a:r>
            <a:r>
              <a:rPr lang="ru-RU" sz="2800" dirty="0"/>
              <a:t> без </a:t>
            </a:r>
            <a:r>
              <a:rPr lang="ru-RU" sz="2800" dirty="0" err="1"/>
              <a:t>пригод</a:t>
            </a:r>
            <a:r>
              <a:rPr lang="ru-RU" sz="2800" dirty="0"/>
              <a:t> </a:t>
            </a:r>
            <a:r>
              <a:rPr lang="ru-RU" sz="2800" dirty="0" err="1"/>
              <a:t>повернулися</a:t>
            </a:r>
            <a:r>
              <a:rPr lang="ru-RU" sz="2800" dirty="0"/>
              <a:t> до </a:t>
            </a:r>
            <a:r>
              <a:rPr lang="ru-RU" sz="2800" dirty="0" err="1"/>
              <a:t>свого</a:t>
            </a:r>
            <a:r>
              <a:rPr lang="ru-RU" sz="2800" dirty="0"/>
              <a:t> </a:t>
            </a:r>
            <a:r>
              <a:rPr lang="ru-RU" sz="2800" dirty="0" err="1"/>
              <a:t>містечка</a:t>
            </a:r>
            <a:r>
              <a:rPr lang="ru-RU" sz="2800" dirty="0"/>
              <a:t> і жили </a:t>
            </a:r>
            <a:r>
              <a:rPr lang="ru-RU" sz="2800" dirty="0" err="1"/>
              <a:t>дружн</a:t>
            </a:r>
            <a:r>
              <a:rPr lang="ru-RU" sz="2800" dirty="0"/>
              <a:t> і </a:t>
            </a:r>
            <a:r>
              <a:rPr lang="ru-RU" sz="2800" dirty="0" err="1"/>
              <a:t>щасливо</a:t>
            </a:r>
            <a:r>
              <a:rPr lang="ru-RU" sz="2800" dirty="0"/>
              <a:t>.</a:t>
            </a:r>
          </a:p>
        </p:txBody>
      </p:sp>
      <p:pic>
        <p:nvPicPr>
          <p:cNvPr id="6147" name="Picture 3" descr="D:\УНІВЕРСИТЕТ\3 курс\Інформатика\Казка\4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01" y="3367216"/>
            <a:ext cx="4308199" cy="31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УНІВЕРСИТЕТ\3 курс\Інформатика\Казка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6" r="1"/>
          <a:stretch/>
        </p:blipFill>
        <p:spPr bwMode="auto">
          <a:xfrm>
            <a:off x="-159173" y="3356993"/>
            <a:ext cx="5082563" cy="31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02" y1="18527" x2="63188" y2="34821"/>
                        <a14:foregroundMark x1="55408" y1="18527" x2="56167" y2="29464"/>
                        <a14:foregroundMark x1="59013" y1="77009" x2="65844" y2="77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02" y="5465863"/>
            <a:ext cx="1245918" cy="105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70" b="980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37752"/>
            <a:ext cx="1381083" cy="190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12" y="5229200"/>
            <a:ext cx="933515" cy="128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6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313" y="692697"/>
            <a:ext cx="6777317" cy="151216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sz="2800" dirty="0" smtClean="0"/>
              <a:t>В одному маленькому красивому місті жив </a:t>
            </a:r>
            <a:r>
              <a:rPr lang="uk-UA" sz="2800" dirty="0" err="1" smtClean="0"/>
              <a:t>Комп</a:t>
            </a:r>
            <a:r>
              <a:rPr lang="en-US" sz="2800" dirty="0" smtClean="0"/>
              <a:t>’</a:t>
            </a:r>
            <a:r>
              <a:rPr lang="uk-UA" sz="2800" dirty="0" err="1" smtClean="0"/>
              <a:t>ютер</a:t>
            </a:r>
            <a:r>
              <a:rPr lang="uk-UA" sz="2800" dirty="0" smtClean="0"/>
              <a:t>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638616"/>
            <a:ext cx="7128793" cy="490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6" b="97830" l="3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86714"/>
            <a:ext cx="1512168" cy="138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600808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Дякую за увагу!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8341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734" y="620688"/>
            <a:ext cx="7024744" cy="78296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Познайомся з </a:t>
            </a:r>
            <a:r>
              <a:rPr lang="uk-UA" sz="3200" b="1" dirty="0" err="1" smtClean="0"/>
              <a:t>Комп</a:t>
            </a:r>
            <a:r>
              <a:rPr lang="en-US" sz="3200" b="1" dirty="0" smtClean="0"/>
              <a:t>’</a:t>
            </a:r>
            <a:r>
              <a:rPr lang="uk-UA" sz="3200" b="1" dirty="0" err="1" smtClean="0"/>
              <a:t>ютером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7"/>
            <a:ext cx="7825474" cy="2160240"/>
          </a:xfrm>
        </p:spPr>
        <p:txBody>
          <a:bodyPr numCol="2"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uk-UA" sz="2800" dirty="0" smtClean="0"/>
              <a:t>Клавіатура</a:t>
            </a:r>
          </a:p>
          <a:p>
            <a:pPr marL="582930" indent="-514350">
              <a:buFont typeface="+mj-lt"/>
              <a:buAutoNum type="arabicPeriod"/>
            </a:pPr>
            <a:r>
              <a:rPr lang="uk-UA" sz="2800" dirty="0" smtClean="0"/>
              <a:t>Монітор</a:t>
            </a:r>
          </a:p>
          <a:p>
            <a:pPr marL="582930" indent="-514350">
              <a:buFont typeface="+mj-lt"/>
              <a:buAutoNum type="arabicPeriod"/>
            </a:pPr>
            <a:r>
              <a:rPr lang="uk-UA" sz="2800" dirty="0" smtClean="0"/>
              <a:t>Миша</a:t>
            </a:r>
          </a:p>
          <a:p>
            <a:pPr marL="582930" indent="-514350">
              <a:buFont typeface="+mj-lt"/>
              <a:buAutoNum type="arabicPeriod"/>
            </a:pPr>
            <a:endParaRPr lang="uk-UA" sz="2800" dirty="0" smtClean="0"/>
          </a:p>
          <a:p>
            <a:pPr marL="582930" indent="-514350">
              <a:buFont typeface="+mj-lt"/>
              <a:buAutoNum type="arabicPeriod"/>
            </a:pPr>
            <a:r>
              <a:rPr lang="uk-UA" sz="2800" dirty="0" smtClean="0"/>
              <a:t>Системний блок</a:t>
            </a:r>
          </a:p>
          <a:p>
            <a:pPr marL="582930" indent="-514350">
              <a:buFont typeface="+mj-lt"/>
              <a:buAutoNum type="arabicPeriod"/>
            </a:pPr>
            <a:r>
              <a:rPr lang="uk-UA" sz="2800" dirty="0" smtClean="0"/>
              <a:t>Принтер</a:t>
            </a:r>
            <a:endParaRPr lang="ru-RU" sz="2800" dirty="0"/>
          </a:p>
        </p:txBody>
      </p:sp>
      <p:pic>
        <p:nvPicPr>
          <p:cNvPr id="1027" name="Picture 3" descr="D:\УНІВЕРСИТЕТ\3 курс\Інформатика\Казка\тпрс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920880" cy="318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992888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жителі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smtClean="0"/>
              <a:t>любили. </a:t>
            </a:r>
            <a:r>
              <a:rPr lang="ru-RU" sz="2800" dirty="0" err="1"/>
              <a:t>В</a:t>
            </a:r>
            <a:r>
              <a:rPr lang="ru-RU" sz="2800" dirty="0" err="1" smtClean="0"/>
              <a:t>ін</a:t>
            </a:r>
            <a:r>
              <a:rPr lang="ru-RU" sz="2800" dirty="0" smtClean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привітним</a:t>
            </a:r>
            <a:r>
              <a:rPr lang="ru-RU" sz="2800" dirty="0"/>
              <a:t> і </a:t>
            </a:r>
            <a:r>
              <a:rPr lang="ru-RU" sz="2800" dirty="0" err="1"/>
              <a:t>дружелюбним</a:t>
            </a:r>
            <a:r>
              <a:rPr lang="ru-RU" sz="2800" dirty="0"/>
              <a:t>. </a:t>
            </a:r>
            <a:r>
              <a:rPr lang="ru-RU" sz="2800" dirty="0" err="1"/>
              <a:t>Хто</a:t>
            </a:r>
            <a:r>
              <a:rPr lang="ru-RU" sz="2800" dirty="0"/>
              <a:t> б </a:t>
            </a:r>
            <a:r>
              <a:rPr lang="ru-RU" sz="2800" dirty="0" smtClean="0"/>
              <a:t>не </a:t>
            </a:r>
            <a:r>
              <a:rPr lang="ru-RU" sz="2800" dirty="0"/>
              <a:t>попросив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допомоги</a:t>
            </a:r>
            <a:r>
              <a:rPr lang="ru-RU" sz="2800" dirty="0"/>
              <a:t>,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завжди</a:t>
            </a:r>
            <a:r>
              <a:rPr lang="ru-RU" sz="2800" dirty="0"/>
              <a:t> </a:t>
            </a:r>
            <a:r>
              <a:rPr lang="ru-RU" sz="2800" dirty="0" err="1"/>
              <a:t>допомагав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56" b="98328" l="10579" r="99587">
                        <a14:foregroundMark x1="59091" y1="22297" x2="51983" y2="30992"/>
                        <a14:foregroundMark x1="49917" y1="21851" x2="43554" y2="26421"/>
                        <a14:foregroundMark x1="23636" y1="39576" x2="5041" y2="55964"/>
                        <a14:foregroundMark x1="25702" y1="38685" x2="28347" y2="47826"/>
                        <a14:foregroundMark x1="51322" y1="68339" x2="51322" y2="68339"/>
                        <a14:foregroundMark x1="47934" y1="68339" x2="64463" y2="69677"/>
                        <a14:foregroundMark x1="39504" y1="76031" x2="55041" y2="82386"/>
                        <a14:foregroundMark x1="65124" y1="77369" x2="61074" y2="85173"/>
                        <a14:foregroundMark x1="85372" y1="78707" x2="79669" y2="69231"/>
                        <a14:foregroundMark x1="30083" y1="77369" x2="34463" y2="69231"/>
                        <a14:foregroundMark x1="45868" y1="74247" x2="52975" y2="75585"/>
                        <a14:foregroundMark x1="50661" y1="92419" x2="36777" y2="86957"/>
                        <a14:foregroundMark x1="51322" y1="89632" x2="39174" y2="85173"/>
                        <a14:foregroundMark x1="55372" y1="94203" x2="53967" y2="86511"/>
                        <a14:foregroundMark x1="61405" y1="79264" x2="60413" y2="70123"/>
                        <a14:foregroundMark x1="38843" y1="80156" x2="35124" y2="71906"/>
                        <a14:foregroundMark x1="40496" y1="91973" x2="40496" y2="91973"/>
                        <a14:foregroundMark x1="23636" y1="28205" x2="23636" y2="28205"/>
                        <a14:foregroundMark x1="23636" y1="28205" x2="23636" y2="28205"/>
                        <a14:foregroundMark x1="44876" y1="93757" x2="44876" y2="93757"/>
                        <a14:foregroundMark x1="46942" y1="91973" x2="46942" y2="91973"/>
                        <a14:foregroundMark x1="81157" y1="29320" x2="81157" y2="29320"/>
                        <a14:foregroundMark x1="86860" y1="42029" x2="86860" y2="42029"/>
                        <a14:foregroundMark x1="79752" y1="31104" x2="79752" y2="31104"/>
                        <a14:foregroundMark x1="70992" y1="31104" x2="70992" y2="31104"/>
                        <a14:foregroundMark x1="37273" y1="37904" x2="37273" y2="37904"/>
                        <a14:foregroundMark x1="79421" y1="75697" x2="79421" y2="75697"/>
                        <a14:foregroundMark x1="86529" y1="71126" x2="86529" y2="71126"/>
                        <a14:foregroundMark x1="74050" y1="67113" x2="74050" y2="67113"/>
                        <a14:foregroundMark x1="77438" y1="70234" x2="77438" y2="70234"/>
                        <a14:foregroundMark x1="67273" y1="77035" x2="67273" y2="77035"/>
                        <a14:foregroundMark x1="70331" y1="80268" x2="70331" y2="80268"/>
                        <a14:foregroundMark x1="69008" y1="86176" x2="69008" y2="86176"/>
                        <a14:foregroundMark x1="66281" y1="88406" x2="66281" y2="88406"/>
                        <a14:foregroundMark x1="58182" y1="79376" x2="32893" y2="76589"/>
                        <a14:foregroundMark x1="70992" y1="74805" x2="26777" y2="81159"/>
                        <a14:foregroundMark x1="48099" y1="87514" x2="47355" y2="73913"/>
                        <a14:foregroundMark x1="42314" y1="82943" x2="44380" y2="73913"/>
                        <a14:foregroundMark x1="58512" y1="87960" x2="59174" y2="74805"/>
                        <a14:foregroundMark x1="60579" y1="87960" x2="69669" y2="77480"/>
                        <a14:backgroundMark x1="24628" y1="30100" x2="24628" y2="30100"/>
                        <a14:backgroundMark x1="18347" y1="55630" x2="11322" y2="42029"/>
                        <a14:backgroundMark x1="19091" y1="43813" x2="19091" y2="43813"/>
                        <a14:backgroundMark x1="5868" y1="55184" x2="5868" y2="55184"/>
                        <a14:backgroundMark x1="21736" y1="38796" x2="21736" y2="38796"/>
                        <a14:backgroundMark x1="19091" y1="47046" x2="19091" y2="47046"/>
                        <a14:backgroundMark x1="21736" y1="44705" x2="21736" y2="44705"/>
                        <a14:backgroundMark x1="21736" y1="44705" x2="16364" y2="37012"/>
                        <a14:backgroundMark x1="12314" y1="52508" x2="12314" y2="52508"/>
                        <a14:backgroundMark x1="7273" y1="56187" x2="7273" y2="56187"/>
                        <a14:backgroundMark x1="12975" y1="59309" x2="5537" y2="45708"/>
                        <a14:backgroundMark x1="9917" y1="57525" x2="9256" y2="44259"/>
                        <a14:backgroundMark x1="17355" y1="51616" x2="15702" y2="39242"/>
                        <a14:backgroundMark x1="5537" y1="37904" x2="11322" y2="71126"/>
                        <a14:backgroundMark x1="11983" y1="33333" x2="17686" y2="75697"/>
                        <a14:backgroundMark x1="3884" y1="39799" x2="5868" y2="69788"/>
                        <a14:backgroundMark x1="24793" y1="46600" x2="21736" y2="36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23518"/>
            <a:ext cx="437105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4" b="100000" l="1040" r="98787">
                        <a14:foregroundMark x1="37955" y1="31727" x2="28250" y2="30254"/>
                        <a14:foregroundMark x1="40901" y1="49799" x2="30676" y2="50870"/>
                        <a14:foregroundMark x1="17158" y1="76171" x2="12652" y2="70950"/>
                        <a14:foregroundMark x1="15598" y1="78849" x2="13172" y2="74297"/>
                        <a14:foregroundMark x1="14211" y1="78447" x2="10745" y2="70549"/>
                        <a14:foregroundMark x1="10745" y1="73092" x2="7799" y2="65194"/>
                        <a14:foregroundMark x1="15078" y1="69746" x2="15078" y2="66399"/>
                        <a14:foregroundMark x1="18544" y1="72021" x2="19064" y2="68675"/>
                        <a14:foregroundMark x1="15078" y1="68675" x2="15078" y2="67068"/>
                        <a14:foregroundMark x1="11265" y1="79250" x2="9705" y2="74297"/>
                        <a14:foregroundMark x1="8319" y1="72825" x2="7279" y2="69344"/>
                        <a14:foregroundMark x1="27383" y1="46854" x2="27383" y2="46854"/>
                        <a14:foregroundMark x1="74697" y1="40428" x2="74697" y2="40428"/>
                        <a14:foregroundMark x1="74697" y1="40428" x2="74697" y2="40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4" y="2159074"/>
            <a:ext cx="3199622" cy="41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27" y="3444833"/>
            <a:ext cx="1856367" cy="13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5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52928" cy="72008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Завдання </a:t>
            </a:r>
            <a:r>
              <a:rPr lang="en-US" sz="3200" b="1" dirty="0" smtClean="0"/>
              <a:t>“</a:t>
            </a:r>
            <a:r>
              <a:rPr lang="uk-UA" sz="3200" b="1" dirty="0" smtClean="0"/>
              <a:t>Можливості </a:t>
            </a:r>
            <a:r>
              <a:rPr lang="uk-UA" sz="3200" b="1" dirty="0" err="1" smtClean="0"/>
              <a:t>комп</a:t>
            </a:r>
            <a:r>
              <a:rPr lang="en-US" sz="3200" b="1" dirty="0" smtClean="0"/>
              <a:t>’</a:t>
            </a:r>
            <a:r>
              <a:rPr lang="uk-UA" sz="3200" b="1" dirty="0" err="1" smtClean="0"/>
              <a:t>ютера</a:t>
            </a:r>
            <a:r>
              <a:rPr lang="en-US" sz="3200" b="1" dirty="0" smtClean="0"/>
              <a:t>”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8902"/>
            <a:ext cx="6777317" cy="196944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sz="2800" dirty="0" smtClean="0"/>
              <a:t>Розглянь малюнки і пригадай, які дії вміє виконувати </a:t>
            </a:r>
            <a:r>
              <a:rPr lang="uk-UA" sz="2800" dirty="0" err="1" smtClean="0"/>
              <a:t>комп</a:t>
            </a:r>
            <a:r>
              <a:rPr lang="en-US" sz="2800" dirty="0" smtClean="0"/>
              <a:t>’</a:t>
            </a:r>
            <a:r>
              <a:rPr lang="uk-UA" sz="2800" dirty="0" err="1" smtClean="0"/>
              <a:t>ютер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7172" name="Picture 4" descr="D:\УНІВЕРСИТЕТ\3 курс\Інформатика\Казка\Записати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627784" y="3789040"/>
            <a:ext cx="5756736" cy="26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33624"/>
            <a:ext cx="52609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1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sz="2800" dirty="0" smtClean="0"/>
              <a:t>Одного разу </a:t>
            </a:r>
            <a:r>
              <a:rPr lang="uk-UA" sz="2800" dirty="0" err="1" smtClean="0"/>
              <a:t>Комп</a:t>
            </a:r>
            <a:r>
              <a:rPr lang="en-US" sz="2800" dirty="0" smtClean="0"/>
              <a:t>’</a:t>
            </a:r>
            <a:r>
              <a:rPr lang="uk-UA" sz="2800" dirty="0" err="1" smtClean="0"/>
              <a:t>ютер</a:t>
            </a:r>
            <a:r>
              <a:rPr lang="uk-UA" sz="2800" dirty="0" smtClean="0"/>
              <a:t> почув стук у двері. Він відчинив і побачив гостя. Це був Вовчик.</a:t>
            </a:r>
            <a:r>
              <a:rPr lang="ru-RU" sz="2800" dirty="0"/>
              <a:t> </a:t>
            </a:r>
            <a:r>
              <a:rPr lang="ru-RU" sz="2800" dirty="0" err="1"/>
              <a:t>Комп’ютер</a:t>
            </a:r>
            <a:r>
              <a:rPr lang="ru-RU" sz="2800" dirty="0"/>
              <a:t> запросив </a:t>
            </a:r>
            <a:r>
              <a:rPr lang="ru-RU" sz="2800" dirty="0" err="1"/>
              <a:t>його</a:t>
            </a:r>
            <a:r>
              <a:rPr lang="ru-RU" sz="2800" dirty="0"/>
              <a:t> до </a:t>
            </a:r>
            <a:r>
              <a:rPr lang="ru-RU" sz="2800" dirty="0" err="1"/>
              <a:t>кімнати</a:t>
            </a:r>
            <a:r>
              <a:rPr lang="ru-RU" sz="2800" dirty="0"/>
              <a:t>.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24245"/>
            <a:ext cx="6552728" cy="41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28" y="332656"/>
            <a:ext cx="8748464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Знайомство з кімнатою </a:t>
            </a:r>
            <a:r>
              <a:rPr lang="uk-UA" sz="3200" b="1" dirty="0" err="1" smtClean="0"/>
              <a:t>Комп</a:t>
            </a:r>
            <a:r>
              <a:rPr lang="en-US" sz="3200" b="1" dirty="0" smtClean="0"/>
              <a:t>’</a:t>
            </a:r>
            <a:r>
              <a:rPr lang="uk-UA" sz="3200" b="1" dirty="0" err="1" smtClean="0"/>
              <a:t>тера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165618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sz="2800" dirty="0" smtClean="0"/>
              <a:t>Клас, у якому учні працюють з </a:t>
            </a:r>
            <a:r>
              <a:rPr lang="uk-UA" sz="2800" dirty="0" err="1" smtClean="0"/>
              <a:t>комп</a:t>
            </a:r>
            <a:r>
              <a:rPr lang="en-US" sz="2800" dirty="0" smtClean="0"/>
              <a:t>’</a:t>
            </a:r>
            <a:r>
              <a:rPr lang="uk-UA" sz="2800" dirty="0" err="1" smtClean="0"/>
              <a:t>ютерами</a:t>
            </a:r>
            <a:r>
              <a:rPr lang="uk-UA" sz="2800" dirty="0"/>
              <a:t> </a:t>
            </a:r>
            <a:r>
              <a:rPr lang="uk-UA" sz="2800" dirty="0" smtClean="0"/>
              <a:t>називається …</a:t>
            </a:r>
            <a:endParaRPr lang="ru-RU" sz="2800" dirty="0"/>
          </a:p>
        </p:txBody>
      </p:sp>
      <p:pic>
        <p:nvPicPr>
          <p:cNvPr id="12290" name="Picture 2" descr="D:\УНІВЕРСИТЕТ\3 курс\Інформатика\Казка\ипа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5770"/>
            <a:ext cx="5184576" cy="352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416824" cy="34563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2800" dirty="0" smtClean="0"/>
              <a:t>Вовчик був дуже не чемний, він почав бігати і розкидати всі речі. </a:t>
            </a:r>
            <a:r>
              <a:rPr lang="uk-UA" sz="2800" dirty="0" err="1" smtClean="0"/>
              <a:t>Комп</a:t>
            </a:r>
            <a:r>
              <a:rPr lang="en-US" sz="2800" dirty="0" smtClean="0"/>
              <a:t>’</a:t>
            </a:r>
            <a:r>
              <a:rPr lang="uk-UA" sz="2800" dirty="0" err="1" smtClean="0"/>
              <a:t>ютер</a:t>
            </a:r>
            <a:r>
              <a:rPr lang="uk-UA" sz="2800" dirty="0" smtClean="0"/>
              <a:t> дуже засмутився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pic>
        <p:nvPicPr>
          <p:cNvPr id="4098" name="Picture 2" descr="D:\УНІВЕРСИТЕТ\3 курс\Інформатика\Казка\32616_html_1055f4c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67" b="79333" l="49375" r="96625">
                        <a14:foregroundMark x1="65250" y1="25833" x2="66500" y2="66167"/>
                        <a14:foregroundMark x1="58750" y1="43667" x2="67250" y2="62000"/>
                        <a14:foregroundMark x1="60250" y1="50333" x2="64375" y2="44667"/>
                        <a14:foregroundMark x1="84125" y1="46500" x2="85625" y2="64333"/>
                        <a14:foregroundMark x1="72125" y1="66333" x2="77625" y2="60500"/>
                        <a14:foregroundMark x1="76750" y1="69500" x2="70875" y2="57667"/>
                        <a14:foregroundMark x1="72125" y1="65167" x2="76125" y2="56333"/>
                        <a14:foregroundMark x1="88875" y1="58833" x2="90625" y2="71000"/>
                        <a14:foregroundMark x1="71250" y1="68000" x2="67000" y2="54000"/>
                        <a14:foregroundMark x1="69000" y1="65667" x2="67375" y2="57167"/>
                        <a14:foregroundMark x1="66625" y1="25167" x2="68625" y2="28167"/>
                        <a14:foregroundMark x1="66500" y1="27667" x2="68625" y2="31833"/>
                        <a14:foregroundMark x1="79750" y1="23000" x2="80375" y2="33167"/>
                        <a14:foregroundMark x1="81000" y1="36167" x2="84500" y2="33833"/>
                        <a14:foregroundMark x1="81000" y1="30833" x2="83250" y2="32833"/>
                        <a14:foregroundMark x1="83125" y1="39833" x2="83125" y2="34333"/>
                        <a14:foregroundMark x1="72875" y1="41333" x2="76375" y2="33167"/>
                        <a14:foregroundMark x1="76375" y1="44500" x2="80250" y2="37167"/>
                        <a14:foregroundMark x1="70750" y1="41167" x2="70375" y2="31000"/>
                        <a14:foregroundMark x1="67625" y1="39333" x2="67000" y2="32500"/>
                        <a14:foregroundMark x1="89875" y1="42333" x2="91000" y2="34333"/>
                        <a14:foregroundMark x1="78625" y1="44000" x2="75500" y2="36500"/>
                        <a14:foregroundMark x1="81750" y1="44000" x2="81875" y2="37000"/>
                        <a14:foregroundMark x1="75875" y1="18333" x2="78125" y2="16500"/>
                        <a14:foregroundMark x1="62000" y1="60000" x2="72125" y2="65667"/>
                        <a14:foregroundMark x1="59500" y1="64833" x2="66500" y2="68667"/>
                        <a14:foregroundMark x1="65250" y1="65167" x2="59125" y2="61167"/>
                        <a14:foregroundMark x1="59125" y1="66333" x2="59125" y2="63833"/>
                        <a14:foregroundMark x1="73250" y1="73667" x2="73250" y2="73667"/>
                        <a14:foregroundMark x1="71500" y1="73333" x2="71500" y2="73333"/>
                        <a14:foregroundMark x1="80375" y1="65167" x2="80375" y2="65167"/>
                        <a14:foregroundMark x1="77500" y1="63833" x2="77500" y2="63833"/>
                        <a14:foregroundMark x1="71250" y1="63833" x2="71250" y2="63833"/>
                        <a14:foregroundMark x1="80000" y1="69667" x2="80000" y2="69667"/>
                        <a14:foregroundMark x1="68625" y1="34333" x2="68625" y2="34333"/>
                        <a14:foregroundMark x1="75000" y1="40000" x2="75000" y2="40000"/>
                        <a14:foregroundMark x1="75375" y1="41833" x2="75375" y2="41833"/>
                        <a14:foregroundMark x1="80750" y1="44000" x2="70375" y2="39333"/>
                        <a14:foregroundMark x1="73000" y1="43667" x2="72250" y2="35667"/>
                        <a14:foregroundMark x1="85000" y1="32333" x2="80625" y2="33833"/>
                        <a14:foregroundMark x1="70875" y1="53000" x2="63000" y2="47833"/>
                        <a14:foregroundMark x1="60500" y1="53000" x2="69750" y2="46500"/>
                        <a14:foregroundMark x1="61750" y1="56000" x2="66125" y2="52000"/>
                        <a14:foregroundMark x1="58125" y1="49333" x2="53875" y2="45000"/>
                        <a14:foregroundMark x1="58125" y1="49333" x2="58375" y2="46000"/>
                        <a14:foregroundMark x1="64125" y1="46500" x2="61000" y2="44167"/>
                        <a14:foregroundMark x1="67000" y1="44667" x2="64375" y2="43667"/>
                        <a14:foregroundMark x1="68750" y1="37667" x2="67250" y2="30500"/>
                        <a14:foregroundMark x1="79250" y1="46833" x2="80000" y2="36500"/>
                        <a14:foregroundMark x1="59500" y1="67167" x2="55750" y2="58667"/>
                        <a14:foregroundMark x1="60250" y1="53500" x2="67375" y2="41333"/>
                        <a14:foregroundMark x1="72250" y1="62000" x2="67750" y2="54000"/>
                        <a14:foregroundMark x1="69000" y1="70333" x2="73000" y2="55833"/>
                        <a14:foregroundMark x1="80375" y1="44167" x2="82375" y2="37667"/>
                        <a14:foregroundMark x1="80000" y1="45500" x2="76125" y2="35500"/>
                        <a14:foregroundMark x1="79375" y1="50167" x2="70750" y2="32000"/>
                        <a14:foregroundMark x1="81000" y1="37667" x2="73375" y2="17667"/>
                        <a14:foregroundMark x1="86750" y1="23000" x2="64125" y2="45000"/>
                        <a14:foregroundMark x1="66625" y1="18833" x2="70750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1484784"/>
            <a:ext cx="9217024" cy="63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165" y="302262"/>
            <a:ext cx="7704856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Пригадай правила поведінки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1. </a:t>
            </a:r>
            <a:r>
              <a:rPr lang="ru-RU" sz="2400" b="1" dirty="0" smtClean="0"/>
              <a:t>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приносити</a:t>
            </a:r>
            <a:r>
              <a:rPr lang="ru-RU" sz="2400" dirty="0" smtClean="0"/>
              <a:t> з собою </a:t>
            </a:r>
            <a:r>
              <a:rPr lang="ru-RU" sz="2400" dirty="0" err="1" smtClean="0"/>
              <a:t>зайві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речі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їжу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напої</a:t>
            </a:r>
            <a:r>
              <a:rPr lang="ru-RU" sz="2400" dirty="0" smtClean="0"/>
              <a:t>, </a:t>
            </a:r>
            <a:r>
              <a:rPr lang="ru-RU" sz="2400" dirty="0" err="1" smtClean="0"/>
              <a:t>жувальну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гумку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2. </a:t>
            </a:r>
            <a:r>
              <a:rPr lang="ru-RU" sz="2400" b="1" dirty="0" smtClean="0"/>
              <a:t>Не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розпочинати</a:t>
            </a:r>
            <a:r>
              <a:rPr lang="ru-RU" sz="2400" dirty="0" smtClean="0"/>
              <a:t> роботу за комп '</a:t>
            </a:r>
            <a:r>
              <a:rPr lang="ru-RU" sz="2400" dirty="0" err="1" smtClean="0"/>
              <a:t>ютером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дозволу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3. </a:t>
            </a:r>
            <a:r>
              <a:rPr lang="ru-RU" sz="2400" b="1" dirty="0" smtClean="0"/>
              <a:t>Не</a:t>
            </a:r>
            <a:r>
              <a:rPr lang="ru-RU" sz="2400" dirty="0" smtClean="0"/>
              <a:t> </a:t>
            </a:r>
            <a:r>
              <a:rPr lang="ru-RU" sz="2400" dirty="0" err="1" smtClean="0"/>
              <a:t>торкатися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проводів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роз'ємів</a:t>
            </a:r>
            <a:r>
              <a:rPr lang="ru-RU" sz="2400" dirty="0" smtClean="0"/>
              <a:t>, </a:t>
            </a:r>
            <a:r>
              <a:rPr lang="ru-RU" sz="2400" dirty="0" err="1" smtClean="0"/>
              <a:t>тумблерів</a:t>
            </a:r>
            <a:r>
              <a:rPr lang="ru-RU" sz="2400" dirty="0" smtClean="0"/>
              <a:t>, розеток, кнопок і </a:t>
            </a:r>
            <a:r>
              <a:rPr lang="ru-RU" sz="2400" dirty="0" err="1" smtClean="0"/>
              <a:t>клавіш</a:t>
            </a:r>
            <a:r>
              <a:rPr lang="ru-RU" sz="2400" dirty="0" smtClean="0"/>
              <a:t>, з </a:t>
            </a:r>
            <a:r>
              <a:rPr lang="ru-RU" sz="2400" dirty="0" err="1" smtClean="0"/>
              <a:t>якими</a:t>
            </a:r>
            <a:r>
              <a:rPr lang="ru-RU" sz="2400" dirty="0" smtClean="0"/>
              <a:t> тебе не </a:t>
            </a:r>
            <a:r>
              <a:rPr lang="ru-RU" sz="2400" dirty="0" err="1" smtClean="0"/>
              <a:t>знайомив</a:t>
            </a:r>
            <a:r>
              <a:rPr lang="ru-RU" sz="2400" dirty="0" smtClean="0"/>
              <a:t> учитель.</a:t>
            </a:r>
          </a:p>
          <a:p>
            <a:r>
              <a:rPr lang="ru-RU" sz="2400" dirty="0" smtClean="0"/>
              <a:t>4. </a:t>
            </a:r>
            <a:r>
              <a:rPr lang="ru-RU" sz="2400" b="1" dirty="0" smtClean="0"/>
              <a:t>Не </a:t>
            </a:r>
            <a:r>
              <a:rPr lang="ru-RU" sz="2400" dirty="0" err="1" smtClean="0"/>
              <a:t>вставляти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комп'ютер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сторонні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5. </a:t>
            </a:r>
            <a:r>
              <a:rPr lang="ru-RU" sz="2400" b="1" dirty="0" smtClean="0"/>
              <a:t>Не</a:t>
            </a:r>
            <a:r>
              <a:rPr lang="ru-RU" sz="2400" dirty="0" smtClean="0"/>
              <a:t> </a:t>
            </a:r>
            <a:r>
              <a:rPr lang="ru-RU" sz="2400" dirty="0" err="1" smtClean="0"/>
              <a:t>бігати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бавитися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кричати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6. </a:t>
            </a:r>
            <a:r>
              <a:rPr lang="ru-RU" sz="2400" b="1" dirty="0" smtClean="0"/>
              <a:t>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вологими</a:t>
            </a:r>
            <a:r>
              <a:rPr lang="ru-RU" sz="2400" dirty="0" smtClean="0"/>
              <a:t> руками.</a:t>
            </a:r>
          </a:p>
          <a:p>
            <a:r>
              <a:rPr lang="ru-RU" sz="2400" dirty="0" smtClean="0"/>
              <a:t>7. </a:t>
            </a:r>
            <a:r>
              <a:rPr lang="ru-RU" sz="2400" dirty="0" err="1" smtClean="0"/>
              <a:t>Сидіти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менше</a:t>
            </a:r>
            <a:r>
              <a:rPr lang="ru-RU" sz="2400" dirty="0" smtClean="0"/>
              <a:t> 50 см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екрана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монітора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233</TotalTime>
  <Words>599</Words>
  <Application>Microsoft Office PowerPoint</Application>
  <PresentationFormat>Екран (4:3)</PresentationFormat>
  <Paragraphs>60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Остин</vt:lpstr>
      <vt:lpstr>Комп’ютер і його друзі</vt:lpstr>
      <vt:lpstr>Презентація PowerPoint</vt:lpstr>
      <vt:lpstr>Познайомся з Комп’ютером</vt:lpstr>
      <vt:lpstr>Презентація PowerPoint</vt:lpstr>
      <vt:lpstr>Завдання “Можливості комп’ютера”</vt:lpstr>
      <vt:lpstr>Презентація PowerPoint</vt:lpstr>
      <vt:lpstr>Знайомство з кімнатою Комп’тера</vt:lpstr>
      <vt:lpstr>Презентація PowerPoint</vt:lpstr>
      <vt:lpstr>Пригадай правила поведінки</vt:lpstr>
      <vt:lpstr>Презентація PowerPoint</vt:lpstr>
      <vt:lpstr>Презентація PowerPoint</vt:lpstr>
      <vt:lpstr>Допоможи Ведмедику прочитати повідомлення (встав пропущене слово) </vt:lpstr>
      <vt:lpstr>Презентація PowerPoint</vt:lpstr>
      <vt:lpstr>Презентація PowerPoint</vt:lpstr>
      <vt:lpstr>Відгадай загадки, щоб врятувати нашого героя 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RePack by Diakov</cp:lastModifiedBy>
  <cp:revision>22</cp:revision>
  <dcterms:created xsi:type="dcterms:W3CDTF">2016-10-24T19:12:30Z</dcterms:created>
  <dcterms:modified xsi:type="dcterms:W3CDTF">2016-11-15T08:00:45Z</dcterms:modified>
</cp:coreProperties>
</file>