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6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4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>
      <p:cViewPr varScale="1">
        <p:scale>
          <a:sx n="70" d="100"/>
          <a:sy n="70" d="100"/>
        </p:scale>
        <p:origin x="13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16.11.2017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16.11.2017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16.11.2017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16.11.2017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16.11.2017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16.11.2017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16.11.2017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16.11.2017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16.11.2017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16.11.2017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16.11.2017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16.11.2017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887801"/>
            <a:ext cx="7358063" cy="1470025"/>
          </a:xfrm>
        </p:spPr>
        <p:txBody>
          <a:bodyPr/>
          <a:lstStyle/>
          <a:p>
            <a:r>
              <a:rPr lang="ru-RU" b="1" dirty="0" err="1" smtClean="0"/>
              <a:t>Приватний</a:t>
            </a:r>
            <a:r>
              <a:rPr lang="ru-RU" b="1" dirty="0" smtClean="0"/>
              <a:t> дитячий </a:t>
            </a:r>
            <a:r>
              <a:rPr lang="ru-RU" b="1" dirty="0" err="1" smtClean="0"/>
              <a:t>будинок</a:t>
            </a:r>
            <a:r>
              <a:rPr lang="ru-RU" b="1" dirty="0" smtClean="0"/>
              <a:t> «Благодать»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85728"/>
            <a:ext cx="7400925" cy="1785950"/>
          </a:xfrm>
        </p:spPr>
        <p:txBody>
          <a:bodyPr rtlCol="0">
            <a:normAutofit fontScale="92500" lnSpcReduction="2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Підготували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студенти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групи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ФПС-41</a:t>
            </a:r>
            <a:b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Максимюк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Марія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Грень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Галина</a:t>
            </a:r>
            <a:b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Сех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Тетяна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Кирилюк 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Євгенія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Весна Анна-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Марія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Гаркатин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Оксана</a:t>
            </a: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/>
          <a:lstStyle/>
          <a:p>
            <a:r>
              <a:rPr lang="uk-UA" dirty="0" smtClean="0"/>
              <a:t>Провели безліч методик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5355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92696"/>
            <a:ext cx="4515966" cy="60212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373" y="1118886"/>
            <a:ext cx="4191930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0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11957" cy="32129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659" y="2780928"/>
            <a:ext cx="5435341" cy="407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5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/>
          <a:lstStyle/>
          <a:p>
            <a:r>
              <a:rPr lang="uk-UA" dirty="0" smtClean="0"/>
              <a:t>Підготували для вихованців закладу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1296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469" y="1960232"/>
            <a:ext cx="3833061" cy="490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47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9" y="260648"/>
            <a:ext cx="4536504" cy="64439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633" y="258060"/>
            <a:ext cx="4309367" cy="644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6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266456"/>
            <a:ext cx="4597400" cy="65515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277544"/>
            <a:ext cx="4481023" cy="637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1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9144000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35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9144000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4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9144000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00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539552" y="3140968"/>
            <a:ext cx="8229600" cy="1000125"/>
          </a:xfrm>
        </p:spPr>
        <p:txBody>
          <a:bodyPr/>
          <a:lstStyle/>
          <a:p>
            <a:r>
              <a:rPr lang="ru-RU" dirty="0" err="1" smtClean="0"/>
              <a:t>Під</a:t>
            </a:r>
            <a:r>
              <a:rPr lang="ru-RU" dirty="0" smtClean="0"/>
              <a:t> час практики ми </a:t>
            </a:r>
            <a:r>
              <a:rPr lang="ru-RU" dirty="0" err="1" smtClean="0"/>
              <a:t>допомагали</a:t>
            </a:r>
            <a:r>
              <a:rPr lang="ru-RU" dirty="0" smtClean="0"/>
              <a:t> </a:t>
            </a:r>
            <a:r>
              <a:rPr lang="ru-RU" dirty="0" err="1" smtClean="0"/>
              <a:t>діткам</a:t>
            </a:r>
            <a:r>
              <a:rPr lang="ru-RU" dirty="0" smtClean="0"/>
              <a:t> у </a:t>
            </a:r>
            <a:r>
              <a:rPr lang="ru-RU" dirty="0" err="1" smtClean="0"/>
              <a:t>виконанні</a:t>
            </a:r>
            <a:r>
              <a:rPr lang="ru-RU" dirty="0" smtClean="0"/>
              <a:t> </a:t>
            </a:r>
            <a:r>
              <a:rPr lang="ru-RU" dirty="0" err="1" smtClean="0"/>
              <a:t>домашнього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9144000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03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11" y="692696"/>
            <a:ext cx="7569705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75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9144000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4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91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28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91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04864"/>
            <a:ext cx="8229600" cy="1143000"/>
          </a:xfrm>
        </p:spPr>
        <p:txBody>
          <a:bodyPr/>
          <a:lstStyle/>
          <a:p>
            <a:r>
              <a:rPr lang="uk-UA" dirty="0" smtClean="0"/>
              <a:t>І просто цікаво та весело провели час ;)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846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9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4569972" cy="60932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803" y="462980"/>
            <a:ext cx="4266474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90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07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5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13176" cy="37598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356" y="3068960"/>
            <a:ext cx="5027753" cy="3770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143000"/>
          </a:xfrm>
        </p:spPr>
        <p:txBody>
          <a:bodyPr/>
          <a:lstStyle/>
          <a:p>
            <a:r>
              <a:rPr lang="uk-UA" sz="8000" dirty="0" smtClean="0"/>
              <a:t>Дякуємо за увагу</a:t>
            </a:r>
            <a:endParaRPr lang="uk-UA" sz="8000" dirty="0"/>
          </a:p>
        </p:txBody>
      </p:sp>
    </p:spTree>
    <p:extLst>
      <p:ext uri="{BB962C8B-B14F-4D97-AF65-F5344CB8AC3E}">
        <p14:creationId xmlns:p14="http://schemas.microsoft.com/office/powerpoint/2010/main" val="154858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38" y="620688"/>
            <a:ext cx="3794006" cy="58280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062" y="955398"/>
            <a:ext cx="3813888" cy="5085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1143000"/>
          </a:xfrm>
        </p:spPr>
        <p:txBody>
          <a:bodyPr/>
          <a:lstStyle/>
          <a:p>
            <a:r>
              <a:rPr lang="uk-UA" dirty="0" smtClean="0"/>
              <a:t>Проводили профілактичні, </a:t>
            </a:r>
            <a:r>
              <a:rPr lang="uk-UA" dirty="0" err="1" smtClean="0"/>
              <a:t>корекційно-реабілітаційні</a:t>
            </a:r>
            <a:r>
              <a:rPr lang="uk-UA" dirty="0" smtClean="0"/>
              <a:t> та діагностичні заняття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9937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960" y="1412776"/>
            <a:ext cx="648072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8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4515966" cy="60212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9" y="423842"/>
            <a:ext cx="4139952" cy="638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4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4515966" cy="60212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4664"/>
            <a:ext cx="4029912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87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15" y="975373"/>
            <a:ext cx="7776864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77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60</TotalTime>
  <Words>46</Words>
  <Application>Microsoft Office PowerPoint</Application>
  <PresentationFormat>Екран (4:3)</PresentationFormat>
  <Paragraphs>8</Paragraphs>
  <Slides>30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30</vt:i4>
      </vt:variant>
    </vt:vector>
  </HeadingPairs>
  <TitlesOfParts>
    <vt:vector size="33" baseType="lpstr">
      <vt:lpstr>Arial</vt:lpstr>
      <vt:lpstr>Calibri</vt:lpstr>
      <vt:lpstr>Шаблон 2</vt:lpstr>
      <vt:lpstr>Приватний дитячий будинок «Благодать»</vt:lpstr>
      <vt:lpstr>Під час практики ми допомагали діткам у виконанні домашнього завдання</vt:lpstr>
      <vt:lpstr>Презентація PowerPoint</vt:lpstr>
      <vt:lpstr>Презентація PowerPoint</vt:lpstr>
      <vt:lpstr>Проводили профілактичні, корекційно-реабілітаційні та діагностичні заняття</vt:lpstr>
      <vt:lpstr>Презентація PowerPoint</vt:lpstr>
      <vt:lpstr>Презентація PowerPoint</vt:lpstr>
      <vt:lpstr>Презентація PowerPoint</vt:lpstr>
      <vt:lpstr>Презентація PowerPoint</vt:lpstr>
      <vt:lpstr>Провели безліч методик</vt:lpstr>
      <vt:lpstr>Презентація PowerPoint</vt:lpstr>
      <vt:lpstr>Презентація PowerPoint</vt:lpstr>
      <vt:lpstr>Підготували для вихованців закладу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І просто цікаво та весело провели час ;) </vt:lpstr>
      <vt:lpstr>Презентація PowerPoint</vt:lpstr>
      <vt:lpstr>Презентація PowerPoint</vt:lpstr>
      <vt:lpstr>Презентація PowerPoint</vt:lpstr>
      <vt:lpstr>Презентація PowerPoint</vt:lpstr>
      <vt:lpstr>Дякуємо за увагу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Приватний дитячий будинок «Благодать»</dc:title>
  <dc:creator>Богданна</dc:creator>
  <cp:lastModifiedBy>Користувач Windows</cp:lastModifiedBy>
  <cp:revision>8</cp:revision>
  <dcterms:created xsi:type="dcterms:W3CDTF">2017-11-16T06:06:46Z</dcterms:created>
  <dcterms:modified xsi:type="dcterms:W3CDTF">2017-11-16T11:39:13Z</dcterms:modified>
</cp:coreProperties>
</file>