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1" r:id="rId7"/>
    <p:sldId id="260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3543" autoAdjust="0"/>
  </p:normalViewPr>
  <p:slideViewPr>
    <p:cSldViewPr snapToGrid="0">
      <p:cViewPr varScale="1">
        <p:scale>
          <a:sx n="70" d="100"/>
          <a:sy n="70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8342C-7DE5-4C5A-A765-84DC322A7D6D}" type="datetimeFigureOut">
              <a:rPr lang="uk-UA" smtClean="0"/>
              <a:t>16.11.2017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CD0B6-7824-44D2-AF22-912171CE15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435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0B6-7824-44D2-AF22-912171CE1535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088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79631" y="2144693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5400" b="1" dirty="0" smtClean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392" y="3429000"/>
            <a:ext cx="4708477" cy="26988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5953" y="631993"/>
            <a:ext cx="815208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Дитячий будинок «Благодать»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4734"/>
          <a:stretch/>
        </p:blipFill>
        <p:spPr>
          <a:xfrm rot="211845">
            <a:off x="5212486" y="597447"/>
            <a:ext cx="3027657" cy="2953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3461"/>
          <a:stretch/>
        </p:blipFill>
        <p:spPr>
          <a:xfrm rot="21217688">
            <a:off x="1054078" y="670832"/>
            <a:ext cx="3112100" cy="2875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474">
            <a:off x="2485656" y="3441727"/>
            <a:ext cx="4114894" cy="275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876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28" y="542340"/>
            <a:ext cx="7456143" cy="57733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8666" y="896695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800" b="0" i="0" u="none" strike="noStrike" kern="0" cap="none" spc="0" normalizeH="0" baseline="0" noProof="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glow rad="63500">
                    <a:srgbClr val="99CB38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rebuchet MS" panose="020B0603020202020204"/>
                <a:ea typeface="+mj-ea"/>
                <a:cs typeface="+mj-cs"/>
              </a:rPr>
              <a:t>Дякуєм</a:t>
            </a:r>
            <a:r>
              <a:rPr kumimoji="0" lang="uk-UA" sz="8800" b="0" i="0" u="none" strike="noStrike" kern="0" cap="none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glow rad="63500">
                    <a:srgbClr val="99CB38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rebuchet MS" panose="020B0603020202020204"/>
                <a:ea typeface="+mj-ea"/>
                <a:cs typeface="+mj-cs"/>
              </a:rPr>
              <a:t> за увагу!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1055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68741"/>
            <a:ext cx="39714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Ми проходили корекційно-реабілітаційну практику у Дитячому будинку «Благодать» з 02.10 по 29.10 2017 р.</a:t>
            </a:r>
          </a:p>
          <a:p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Дитячий будинок заснували 14. 02. 2007 року при об’єднанні церков віри євангельської. </a:t>
            </a:r>
          </a:p>
          <a:p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Директором будинку є Заболотний Любомир Михайлович. </a:t>
            </a:r>
          </a:p>
          <a:p>
            <a:endParaRPr lang="uk-U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2249">
            <a:off x="4999599" y="962573"/>
            <a:ext cx="3166281" cy="19764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97858">
            <a:off x="4569969" y="3456357"/>
            <a:ext cx="3300484" cy="247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675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1696" y="696036"/>
            <a:ext cx="69330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За час проходження корекційно-реабілітаційної практики ми мали можливість застосувати теоретичні вміння та навики, які отримали в університеті</a:t>
            </a:r>
            <a:endParaRPr lang="uk-UA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6" name="Picture 2" descr="https://scontent-vie1-1.xx.fbcdn.net/v/t34.0-12/23635424_427706094315694_1963765369_n.jpg?oh=39efda8796c3c3516ac3c9002781cdbe&amp;oe=5A0F08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63" y="3049531"/>
            <a:ext cx="2382909" cy="317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ідображається &quot;70c8cb607fffa670bc0086affd810be7.0.jpg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244" y="3250581"/>
            <a:ext cx="4198061" cy="31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10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923" y="4776716"/>
            <a:ext cx="7615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Кожен мав змогу попрацювати з дітьми різних вікових категорій.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https://scontent-vie1-1.xx.fbcdn.net/v/t34.0-12/23718047_173223906594338_1216112202_n.jpg?oh=20f602ce00597df6220bacf890b3350b&amp;oe=5A0F05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0365">
            <a:off x="1225609" y="818868"/>
            <a:ext cx="2896016" cy="362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-vie1-1.xx.fbcdn.net/v/t34.0-12/23634773_1937829559874558_1229343012_n.jpg?oh=39b5dabc08194b9f72f1b91b2459c2cf&amp;oe=5A0F3B5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68">
            <a:off x="4771932" y="704544"/>
            <a:ext cx="2886501" cy="38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8783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923" y="4776716"/>
            <a:ext cx="7615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586">
            <a:off x="951435" y="1312333"/>
            <a:ext cx="3175000" cy="4233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3204">
            <a:off x="4488452" y="1142999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5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1510" y="853701"/>
            <a:ext cx="5507689" cy="12121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prstTxWarp prst="textStop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 w="12700" cmpd="sng">
                  <a:solidFill>
                    <a:srgbClr val="44C1A3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Будні</a:t>
            </a:r>
            <a:r>
              <a:rPr kumimoji="0" lang="uk-UA" sz="3600" b="1" i="0" u="none" strike="noStrike" kern="0" cap="none" spc="0" normalizeH="0" baseline="0" noProof="0" dirty="0" smtClean="0">
                <a:ln w="12700" cmpd="sng">
                  <a:solidFill>
                    <a:srgbClr val="44C1A3"/>
                  </a:solidFill>
                  <a:prstDash val="solid"/>
                </a:ln>
                <a:gradFill>
                  <a:gsLst>
                    <a:gs pos="0">
                      <a:srgbClr val="44C1A3"/>
                    </a:gs>
                    <a:gs pos="4000">
                      <a:srgbClr val="44C1A3">
                        <a:lumMod val="60000"/>
                        <a:lumOff val="40000"/>
                      </a:srgbClr>
                    </a:gs>
                    <a:gs pos="87000">
                      <a:srgbClr val="44C1A3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uk-UA" sz="3600" b="1" i="0" u="none" strike="noStrike" kern="0" cap="none" spc="0" normalizeH="0" baseline="0" noProof="0" dirty="0" smtClean="0">
                <a:ln w="12700" cmpd="sng">
                  <a:solidFill>
                    <a:srgbClr val="44C1A3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практикантів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220">
            <a:off x="791283" y="2606890"/>
            <a:ext cx="4154311" cy="3115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16" y="2337369"/>
            <a:ext cx="2741084" cy="365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16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076" name="Picture 4" descr="https://scontent-vie1-1.xx.fbcdn.net/v/t34.0-12/23618880_173224343260961_10497586_n.jpg?oh=dfe3bc19ef8fdb3092766ceb3dbb0382&amp;oe=5A0F52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532">
            <a:off x="4566077" y="788407"/>
            <a:ext cx="3292854" cy="43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Відображається &quot;_DSC0471_Extracted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8" descr="Відображається &quot;_DSC0471_Extracted.JP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10" descr="Відображається &quot;_DSC0471_Extracted.JPG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2" descr="Відображається &quot;_DSC0471_Extracted.JPG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14" descr="Відображається &quot;_DSC0471_Extracted.JPG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16" descr="Відображається &quot;_DSC0471_Extracted.JP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AutoShape 18" descr="Відображається &quot;_DSC0471_Extracted.JPG&quot;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44" y="3671248"/>
            <a:ext cx="3998697" cy="2676813"/>
          </a:xfrm>
          <a:prstGeom prst="rect">
            <a:avLst/>
          </a:prstGeom>
        </p:spPr>
      </p:pic>
      <p:pic>
        <p:nvPicPr>
          <p:cNvPr id="3074" name="Picture 2" descr="https://scontent-vie1-1.xx.fbcdn.net/v/t34.0-12/23666735_1937829576541223_1397670040_n.jpg?oh=6585789954b01bdd7dde8b7e1fc805b3&amp;oe=5A0F60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4536">
            <a:off x="1360665" y="663265"/>
            <a:ext cx="2408459" cy="321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98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964266"/>
            <a:ext cx="6317282" cy="42841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8001" y="340183"/>
            <a:ext cx="7387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rebuchet MS" panose="020B0603020202020204"/>
                <a:ea typeface="+mn-ea"/>
                <a:cs typeface="+mn-cs"/>
              </a:rPr>
              <a:t>Перегляд фільму «Цінуй те, що маєш»</a:t>
            </a:r>
            <a:endParaRPr lang="uk-U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07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2"/>
            <a:ext cx="91399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39170">
            <a:off x="1035398" y="2311158"/>
            <a:ext cx="2955593" cy="3812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30397" y="569498"/>
            <a:ext cx="71146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Ми не тільки вчимось, а й розважаємось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349">
            <a:off x="4584888" y="2294058"/>
            <a:ext cx="3343701" cy="3722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385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97</Words>
  <Application>Microsoft Office PowerPoint</Application>
  <PresentationFormat>Экран (4:3)</PresentationFormat>
  <Paragraphs>12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користувач</cp:lastModifiedBy>
  <cp:revision>33</cp:revision>
  <dcterms:created xsi:type="dcterms:W3CDTF">2013-11-19T05:52:05Z</dcterms:created>
  <dcterms:modified xsi:type="dcterms:W3CDTF">2017-11-16T09:45:10Z</dcterms:modified>
</cp:coreProperties>
</file>