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83" r:id="rId8"/>
    <p:sldId id="269" r:id="rId9"/>
    <p:sldId id="282" r:id="rId10"/>
    <p:sldId id="278" r:id="rId11"/>
    <p:sldId id="264" r:id="rId12"/>
    <p:sldId id="277" r:id="rId13"/>
    <p:sldId id="284" r:id="rId14"/>
    <p:sldId id="266" r:id="rId15"/>
    <p:sldId id="280" r:id="rId16"/>
    <p:sldId id="265" r:id="rId17"/>
    <p:sldId id="267" r:id="rId18"/>
    <p:sldId id="268" r:id="rId19"/>
    <p:sldId id="279" r:id="rId20"/>
    <p:sldId id="285" r:id="rId21"/>
    <p:sldId id="286" r:id="rId22"/>
    <p:sldId id="276" r:id="rId23"/>
    <p:sldId id="260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1" autoAdjust="0"/>
    <p:restoredTop sz="94660"/>
  </p:normalViewPr>
  <p:slideViewPr>
    <p:cSldViewPr>
      <p:cViewPr varScale="1">
        <p:scale>
          <a:sx n="72" d="100"/>
          <a:sy n="72" d="100"/>
        </p:scale>
        <p:origin x="11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B789241-8D6C-48AB-A487-CFF720EE1AA5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FF6CAB6-02EB-4FE9-8A1E-9D5D4C3BDB6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9241-8D6C-48AB-A487-CFF720EE1AA5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CAB6-02EB-4FE9-8A1E-9D5D4C3BDB6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9241-8D6C-48AB-A487-CFF720EE1AA5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CAB6-02EB-4FE9-8A1E-9D5D4C3BDB6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789241-8D6C-48AB-A487-CFF720EE1AA5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F6CAB6-02EB-4FE9-8A1E-9D5D4C3BDB6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B789241-8D6C-48AB-A487-CFF720EE1AA5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FF6CAB6-02EB-4FE9-8A1E-9D5D4C3BDB6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9241-8D6C-48AB-A487-CFF720EE1AA5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CAB6-02EB-4FE9-8A1E-9D5D4C3BDB6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9241-8D6C-48AB-A487-CFF720EE1AA5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CAB6-02EB-4FE9-8A1E-9D5D4C3BDB6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789241-8D6C-48AB-A487-CFF720EE1AA5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F6CAB6-02EB-4FE9-8A1E-9D5D4C3BDB6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9241-8D6C-48AB-A487-CFF720EE1AA5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CAB6-02EB-4FE9-8A1E-9D5D4C3BDB6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789241-8D6C-48AB-A487-CFF720EE1AA5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F6CAB6-02EB-4FE9-8A1E-9D5D4C3BDB6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789241-8D6C-48AB-A487-CFF720EE1AA5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F6CAB6-02EB-4FE9-8A1E-9D5D4C3BDB6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789241-8D6C-48AB-A487-CFF720EE1AA5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F6CAB6-02EB-4FE9-8A1E-9D5D4C3BDB6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12160" y="4869160"/>
            <a:ext cx="3131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Студентки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курсу</a:t>
            </a:r>
            <a:br>
              <a:rPr lang="uk-UA" sz="20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групи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ФПС-41                                                                   напряму підготовки                                     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«Соціальна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педагогіка»</a:t>
            </a:r>
            <a:br>
              <a:rPr lang="ru-RU" sz="20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Винницької Роксолани</a:t>
            </a:r>
            <a:endParaRPr lang="ru-RU" sz="20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1763688" y="1628800"/>
            <a:ext cx="70567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КОРЕКЦІЙНО-РЕАБІЛІТАЦІЙНА ПРАКТИКА</a:t>
            </a:r>
            <a:endParaRPr kumimoji="0" lang="uk-UA" sz="4000" b="0" i="1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7890" name="Picture 2" descr="Результат пошуку зображень за запитом &quot;фон для слайду для презентаці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827" y="0"/>
            <a:ext cx="9176827" cy="6858001"/>
          </a:xfrm>
          <a:prstGeom prst="rect">
            <a:avLst/>
          </a:prstGeom>
          <a:noFill/>
        </p:spPr>
      </p:pic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63A1334-E4B8-4927-9CC6-7B865DD2BE7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74" y="4524069"/>
            <a:ext cx="3172319" cy="2379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348880"/>
            <a:ext cx="3209583" cy="4278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14795" t="12310"/>
          <a:stretch>
            <a:fillRect/>
          </a:stretch>
        </p:blipFill>
        <p:spPr bwMode="auto">
          <a:xfrm>
            <a:off x="3782182" y="2547338"/>
            <a:ext cx="2836910" cy="2193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riksi\Downloads\IMG_05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4345" y="12035"/>
            <a:ext cx="3509655" cy="2632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144688" y="40556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Діагностичне заняття (з елементами тренінгу) у 10 та 11 класах на тему: «Діагностика професійних інтересів та здібностей»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7890" name="Picture 2" descr="Результат пошуку зображень за запитом &quot;фон для слайду для презентаці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76827" cy="6858001"/>
          </a:xfrm>
          <a:prstGeom prst="rect">
            <a:avLst/>
          </a:prstGeom>
          <a:noFill/>
        </p:spPr>
      </p:pic>
      <p:pic>
        <p:nvPicPr>
          <p:cNvPr id="162818" name="Picture 2" descr="Світлина від Львівська загальноосвітня школа-інтернат 2 ЛМР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594" y="1628800"/>
            <a:ext cx="3726414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2820" name="Picture 4" descr="Світлина від Львівська загальноосвітня школа-інтернат 2 ЛМР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628800"/>
            <a:ext cx="3705876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74750038"/>
              </p:ext>
            </p:extLst>
          </p:nvPr>
        </p:nvGraphicFramePr>
        <p:xfrm>
          <a:off x="956522" y="139998"/>
          <a:ext cx="7776864" cy="1261872"/>
        </p:xfrm>
        <a:graphic>
          <a:graphicData uri="http://schemas.openxmlformats.org/drawingml/2006/table">
            <a:tbl>
              <a:tblPr/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4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2400" b="1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роведен</a:t>
                      </a:r>
                      <a:r>
                        <a:rPr kumimoji="0" lang="uk-UA" sz="24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ня </a:t>
                      </a:r>
                      <a:r>
                        <a:rPr kumimoji="0" lang="ru-RU" sz="2400" b="1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профілактичного</a:t>
                      </a:r>
                      <a:r>
                        <a:rPr kumimoji="0" lang="ru-RU" sz="24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1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заняття</a:t>
                      </a:r>
                      <a:r>
                        <a:rPr kumimoji="0" lang="ru-RU" sz="24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24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 2 та 3 класі на тему: «Пригоди в Країні дорожніх знаків», присвяченого тижню безпеки дорожнього руху</a:t>
                      </a:r>
                      <a:endParaRPr lang="uk-UA" sz="2400" b="1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7890" name="Picture 2" descr="Результат пошуку зображень за запитом &quot;фон для слайду для презентаці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76827" cy="6858001"/>
          </a:xfrm>
          <a:prstGeom prst="rect">
            <a:avLst/>
          </a:prstGeom>
          <a:noFill/>
        </p:spPr>
      </p:pic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8D547F1-1DC9-46C8-AC20-A43CF57D99C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14" y="1124744"/>
            <a:ext cx="4052471" cy="5373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83ED81E-139B-4BC1-9FE0-10D249107AE6}"/>
              </a:ext>
            </a:extLst>
          </p:cNvPr>
          <p:cNvSpPr/>
          <p:nvPr/>
        </p:nvSpPr>
        <p:spPr>
          <a:xfrm>
            <a:off x="5148064" y="416722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 творчого заняття у 1 класі на тему: «Моя </a:t>
            </a:r>
            <a:r>
              <a:rPr lang="uk-UA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гусеничка</a:t>
            </a:r>
            <a:r>
              <a:rPr lang="uk-UA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uk-UA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EF4AA5-B5E8-447A-AA30-C0586376E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8949" y="1899844"/>
            <a:ext cx="3370950" cy="447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7890" name="Picture 2" descr="Результат пошуку зображень за запитом &quot;фон для слайду для презентаці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22" y="-9670"/>
            <a:ext cx="9176827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31201" y="3746"/>
            <a:ext cx="7283152" cy="1684784"/>
          </a:xfrm>
        </p:spPr>
        <p:txBody>
          <a:bodyPr/>
          <a:lstStyle/>
          <a:p>
            <a:pPr marL="0" indent="0" algn="ctr"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та проведення разом з шкільним учнівським парламентом школи спортивно-історичного квесту присвяченого 75-річчю з часу створення Української Повстанської Армії (УПА)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F80138-CAE4-44F6-A366-1E35312708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t="1958" r="-709" b="17847"/>
          <a:stretch/>
        </p:blipFill>
        <p:spPr>
          <a:xfrm>
            <a:off x="457200" y="1688395"/>
            <a:ext cx="475252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47B83B-D048-4157-940B-41CE70C2D7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3" b="16967"/>
          <a:stretch/>
        </p:blipFill>
        <p:spPr>
          <a:xfrm>
            <a:off x="5093501" y="1927687"/>
            <a:ext cx="4014462" cy="254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561517-D8BB-47A5-97D4-6DFE87099E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r="-1235" b="18511"/>
          <a:stretch/>
        </p:blipFill>
        <p:spPr>
          <a:xfrm>
            <a:off x="2833464" y="4715074"/>
            <a:ext cx="4068959" cy="2057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9991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7890" name="Picture 2" descr="Результат пошуку зображень за запитом &quot;фон для слайду для презентаці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827" y="0"/>
            <a:ext cx="9176827" cy="6858001"/>
          </a:xfrm>
          <a:prstGeom prst="rect">
            <a:avLst/>
          </a:prstGeom>
          <a:noFill/>
        </p:spPr>
      </p:pic>
      <p:pic>
        <p:nvPicPr>
          <p:cNvPr id="160770" name="Picture 2" descr="Світлина від Львівська загальноосвітня школа-інтернат 2 ЛМР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772" y="1000429"/>
            <a:ext cx="7520675" cy="5640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758213" y="274638"/>
            <a:ext cx="4090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Прогулянка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класу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Результат пошуку зображень за запитом &quot;фон для слайду для презентаці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827" y="0"/>
            <a:ext cx="9176827" cy="6858001"/>
          </a:xfrm>
          <a:prstGeom prst="rect">
            <a:avLst/>
          </a:prstGeom>
          <a:noFill/>
        </p:spPr>
      </p:pic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1A48BFF7-D547-422C-9A42-02B442EE31D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2" y="1194312"/>
            <a:ext cx="4443809" cy="333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85A1732-A8E8-480C-B0C9-82DEE07378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30" y="3645024"/>
            <a:ext cx="4283969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одержимое 2">
            <a:extLst>
              <a:ext uri="{FF2B5EF4-FFF2-40B4-BE49-F238E27FC236}">
                <a16:creationId xmlns:a16="http://schemas.microsoft.com/office/drawing/2014/main" id="{C4F9EECF-3826-4A44-87C8-9400E1E479A9}"/>
              </a:ext>
            </a:extLst>
          </p:cNvPr>
          <p:cNvSpPr txBox="1">
            <a:spLocks/>
          </p:cNvSpPr>
          <p:nvPr/>
        </p:nvSpPr>
        <p:spPr>
          <a:xfrm>
            <a:off x="2123728" y="229916"/>
            <a:ext cx="5243874" cy="9643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соціальної акція «Обміняй цигарку на цукерку»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7890" name="Picture 2" descr="Результат пошуку зображень за запитом &quot;фон для слайду для презентаці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76827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98068" y="183883"/>
            <a:ext cx="3707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Проведення з 11 класом шоу «</a:t>
            </a:r>
            <a:r>
              <a:rPr lang="uk-UA" sz="2400" b="1" i="1" dirty="0" err="1">
                <a:latin typeface="Times New Roman" pitchFamily="18" charset="0"/>
                <a:cs typeface="Times New Roman" pitchFamily="18" charset="0"/>
              </a:rPr>
              <a:t>Суперінтуїція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» присвяченого Дню вчителя та вихователя.</a:t>
            </a:r>
          </a:p>
        </p:txBody>
      </p:sp>
      <p:pic>
        <p:nvPicPr>
          <p:cNvPr id="8" name="Рисунок 7" descr="C:\Users\Парламент\AppData\Local\Microsoft\Windows\INetCache\Content.Word\22185118_1959351254353820_631592386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4" t="17324"/>
          <a:stretch>
            <a:fillRect/>
          </a:stretch>
        </p:blipFill>
        <p:spPr bwMode="auto">
          <a:xfrm>
            <a:off x="1403648" y="1844824"/>
            <a:ext cx="669674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7890" name="Picture 2" descr="Результат пошуку зображень за запитом &quot;фон для слайду для презентаці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76827" cy="6858001"/>
          </a:xfrm>
          <a:prstGeom prst="rect">
            <a:avLst/>
          </a:prstGeom>
          <a:noFill/>
        </p:spPr>
      </p:pic>
      <p:pic>
        <p:nvPicPr>
          <p:cNvPr id="159745" name="Picture 1" descr="D:\2017\Інтернат\Всяке\P70112-182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410445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9746" name="Picture 2" descr="D:\2017\Інтернат\Всяке\P70112-182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88640"/>
            <a:ext cx="19442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9748" name="Picture 4" descr="Світлина від Львівська загальноосвітня школа-інтернат 2 ЛМР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780928"/>
            <a:ext cx="3096344" cy="412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7890" name="Picture 2" descr="Результат пошуку зображень за запитом &quot;фон для слайду для презентаці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827" y="0"/>
            <a:ext cx="9176827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5576" y="1484784"/>
            <a:ext cx="2736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Зустріч з відомим радіоведучим радіо «Львівська хвиля» Тарасом Гавриком (лекція-тренінг на тему: «Як досягнути успіху та впевнено іти до своєї мети»)</a:t>
            </a:r>
          </a:p>
        </p:txBody>
      </p:sp>
      <p:pic>
        <p:nvPicPr>
          <p:cNvPr id="1026" name="Picture 2" descr="C:\Users\riksi\Downloads\IMG_0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0"/>
            <a:ext cx="5149219" cy="343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riksi\Downloads\IMG_01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501008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7890" name="Picture 2" descr="Результат пошуку зображень за запитом &quot;фон для слайду для презентаці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76827" cy="6858001"/>
          </a:xfrm>
          <a:prstGeom prst="rect">
            <a:avLst/>
          </a:prstGeom>
          <a:noFill/>
        </p:spPr>
      </p:pic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5F19460F-3B0A-49DC-826B-E6D03548655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0" y="2133602"/>
            <a:ext cx="4115093" cy="308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04C080-1B03-406F-849A-5ED4239029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7636" y="1553794"/>
            <a:ext cx="5661248" cy="4245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7890" name="Picture 2" descr="Результат пошуку зображень за запитом &quot;фон для слайду для презентаці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76827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548680"/>
            <a:ext cx="4480265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 практики: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899592" y="1655364"/>
            <a:ext cx="79208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Ознайомлення студентів зі специфікою соціально-педагогічної діяльності у спеціалізованих закладах, які здійснюють корекційно-реабілітаційну діяльність з різними категоріями клієнтів; формування навичок роботи з дітьми з особливими потребами; максимальне наближення студентів до реальних умов майбутньої практичної діяльності;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оволодіння сучасними методами, формами організації роботи соціального педагога / соціального працівника / практичного психолога з дітьми з особливими потребами;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сприяння усвідомленому професійному самовизначенню.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3" name="Picture 5" descr="Результат пошуку зображень за запитом &quot;картинки  про дітей казкові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013176"/>
            <a:ext cx="7560840" cy="16822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7890" name="Picture 2" descr="Результат пошуку зображень за запитом &quot;фон для слайду для презентаці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76827" cy="6858001"/>
          </a:xfrm>
          <a:prstGeom prst="rect">
            <a:avLst/>
          </a:prstGeom>
          <a:noFill/>
        </p:spPr>
      </p:pic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C80876D-D9EF-494F-90E9-3447142D5E1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40292" y="116632"/>
            <a:ext cx="7715200" cy="1540768"/>
          </a:xfrm>
        </p:spPr>
        <p:txBody>
          <a:bodyPr/>
          <a:lstStyle/>
          <a:p>
            <a:pPr marL="0" indent="0" algn="ctr"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спільної програми (тренінгу) для дітей 5-10 класів з українською скаутською організацією "Пласт", для підвищення групової згуртованості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609C0A-B8C3-4002-92AA-4AAB59368D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2" y="1393757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B5A7C7-8F80-45A0-BB6E-4A5567EC5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42" y="2239600"/>
            <a:ext cx="4816958" cy="3612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2CEF9B3-2FA1-49B6-8185-8F7FA18996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5" y="4230750"/>
            <a:ext cx="3526134" cy="264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1038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7890" name="Picture 2" descr="Результат пошуку зображень за запитом &quot;фон для слайду для презентаці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76827" cy="6858001"/>
          </a:xfrm>
          <a:prstGeom prst="rect">
            <a:avLst/>
          </a:prstGeom>
          <a:noFill/>
        </p:spPr>
      </p:pic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BCCAC8-E9D9-4304-B47B-E16DBF15239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19672" y="0"/>
            <a:ext cx="6563072" cy="1324744"/>
          </a:xfrm>
        </p:spPr>
        <p:txBody>
          <a:bodyPr/>
          <a:lstStyle/>
          <a:p>
            <a:pPr marL="0" indent="0" algn="ctr">
              <a:buNone/>
            </a:pPr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Виставка цитат про музику різних відомих музичних виконавців та композиторів присвячену Міжнародному дню музики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2BE952-95AA-4F93-9CBD-43E438A19A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t="-1202" r="9465" b="16667"/>
          <a:stretch/>
        </p:blipFill>
        <p:spPr>
          <a:xfrm>
            <a:off x="625589" y="1196752"/>
            <a:ext cx="3528392" cy="4747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BCEA83-E33D-48CE-93FD-8BADEF6514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0" b="18500"/>
          <a:stretch/>
        </p:blipFill>
        <p:spPr>
          <a:xfrm>
            <a:off x="4219871" y="1565920"/>
            <a:ext cx="4752483" cy="5143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6084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7890" name="Picture 2" descr="Результат пошуку зображень за запитом &quot;фон для слайду для презентаці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76827" cy="6858001"/>
          </a:xfrm>
          <a:prstGeom prst="rect">
            <a:avLst/>
          </a:prstGeom>
          <a:noFill/>
        </p:spPr>
      </p:pic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625FF7C7-8A80-4901-B481-519A11A351C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31" y="2935254"/>
            <a:ext cx="2880320" cy="384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15616" y="620688"/>
            <a:ext cx="7488832" cy="2232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Підсумовуючи можу сказати, що під час практики я розвинула свої аналітичні і комунікативні навички, вдосконалила отримані під час навчального процесу знання і вміння, та набула нові. </a:t>
            </a:r>
          </a:p>
          <a:p>
            <a:pPr algn="ctr"/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Завдяки працівникам школи-інтернату №2 я більш глибоко пізнала свою  професію. Отримала певний досвід, який стане мені у пригоді в майбутньому. </a:t>
            </a:r>
          </a:p>
        </p:txBody>
      </p:sp>
      <p:pic>
        <p:nvPicPr>
          <p:cNvPr id="150536" name="Picture 8" descr="https://pp.userapi.com/c637418/v637418106/593b4/iKyG34Oq_C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6220" y="3085504"/>
            <a:ext cx="4712330" cy="3534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7890" name="Picture 2" descr="Результат пошуку зображень за запитом &quot;фон для слайду для презентаці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76827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908720"/>
            <a:ext cx="48943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увагу)</a:t>
            </a:r>
          </a:p>
        </p:txBody>
      </p:sp>
      <p:pic>
        <p:nvPicPr>
          <p:cNvPr id="166914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04864"/>
            <a:ext cx="7421699" cy="42515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7890" name="Picture 2" descr="Результат пошуку зображень за запитом &quot;фон для слайду для презентаці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76827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332656"/>
            <a:ext cx="5402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Основні завдання практики:</a:t>
            </a:r>
            <a:endParaRPr lang="uk-UA" sz="3200" b="1" dirty="0"/>
          </a:p>
        </p:txBody>
      </p:sp>
      <p:sp>
        <p:nvSpPr>
          <p:cNvPr id="168961" name="Rectangle 1"/>
          <p:cNvSpPr>
            <a:spLocks noChangeArrowheads="1"/>
          </p:cNvSpPr>
          <p:nvPr/>
        </p:nvSpPr>
        <p:spPr bwMode="auto">
          <a:xfrm>
            <a:off x="899592" y="781255"/>
            <a:ext cx="597666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ctr"/>
              </a:tabLst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формування цілісного уявлення про систему </a:t>
            </a: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корекційно-реабілітаційної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роботи закладу, засвоєння основних принципів діяльності соціального педагога у закладах </a:t>
            </a: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корекційно-реабілітаційного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спрямування;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ctr"/>
              </a:tabLst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набуття практичного досвіду </a:t>
            </a: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корекційно-реабілітаційної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роботи з конкретною категорією об’єктів професійної діяльності (діти різних вікових категорій, батьки, педагоги).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ctr"/>
              </a:tabLst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набуття навиків усвідомлення та аналізу потреб дитини-інваліда та його батьків, дитини з відхиленнями у поведінці;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ctr"/>
              </a:tabLst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набуття навиків роботи з дітьми сиротами та дітьми, позбавленими батьківської опіки, дітьми, що мають відхилення у поведінці; 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ctr"/>
              </a:tabLst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визначення основ організації роботи соціального педагога під час взаємодії з іншими спеціалістами (лікарі, психологи, вчителі, працівники органів внутрішніх справ) для налагодження соціальної взаємодії дитини зі суспільством;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ctr"/>
              </a:tabLst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розвиток та удосконалення професійно-значущих та особистісних якостей.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8963" name="Picture 3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869160"/>
            <a:ext cx="2762250" cy="23336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7890" name="Picture 2" descr="Результат пошуку зображень за запитом &quot;фон для слайду для презентаці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76827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260648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Корекційно-реабілітаційну</a:t>
            </a:r>
            <a:r>
              <a:rPr lang="uk-UA" sz="3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практику </a:t>
            </a:r>
            <a:r>
              <a:rPr lang="uk-UA" sz="3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проходила у ЛЗШ-</a:t>
            </a:r>
            <a:r>
              <a:rPr lang="ru-RU" sz="32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інтернаті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№2</a:t>
            </a:r>
            <a:b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02.10 по </a:t>
            </a:r>
            <a:r>
              <a:rPr lang="uk-UA" sz="3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27.10 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uk-UA" sz="3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року</a:t>
            </a:r>
            <a:endParaRPr lang="uk-UA" sz="32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2016\Інтернат\Створити папку\DSC_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060848"/>
            <a:ext cx="6804755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7890" name="Picture 2" descr="Результат пошуку зображень за запитом &quot;фон для слайду для презентаці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76827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332656"/>
            <a:ext cx="58326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Задачі та функції школи-інтернату №2:</a:t>
            </a:r>
            <a:r>
              <a:rPr lang="uk-UA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утримання, виховання та навчання дітей, які потребують соціальної допомоги; забезпечення реалізації прав громадян на повну загальну середню освіту; розвиток особистості учня, його здібностей і обдарувань; виховання свідомого ставлення до свого здоров’я та здоров’я інших громадян; формування засад здорового способу життя; збереження і зміцнення фізичного та психічного здоров’я вихованців; створення умов для оволодіння системою знань про природу, людину і суспільство.</a:t>
            </a:r>
            <a:endParaRPr lang="uk-UA" sz="2000" dirty="0"/>
          </a:p>
        </p:txBody>
      </p:sp>
      <p:pic>
        <p:nvPicPr>
          <p:cNvPr id="165889" name="Picture 1" descr="D:\Створити папку (2)\P70210-19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632" y="3888432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5891" name="Picture 3" descr="Результат пошуку зображень за запитом &quot;картинки  про дітей казкові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437112"/>
            <a:ext cx="2628528" cy="2170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7890" name="Picture 2" descr="Результат пошуку зображень за запитом &quot;фон для слайду для презентаці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76827" cy="6858001"/>
          </a:xfrm>
          <a:prstGeom prst="rect">
            <a:avLst/>
          </a:prstGeom>
          <a:noFill/>
        </p:spPr>
      </p:pic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3DBBCA37-3090-4908-B431-E023E2C8F50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9" y="2348880"/>
            <a:ext cx="5039420" cy="3779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17966" y="149824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 період практики я показала себе як сумлінний практикант і чемно виконувала всі доручення керівників, а саме: працювала з документацією, проводила різноманітні заходи, проводила бесіди, розробляла та проводила профілактичні,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корекційно-розвивальні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та індивідуальні заняття для дітей школи-інтернату.</a:t>
            </a:r>
            <a:endParaRPr lang="uk-UA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152EF0-6DAE-4880-8C84-35B0EAEFB7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8314" y="2536197"/>
            <a:ext cx="4875069" cy="3656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7890" name="Picture 2" descr="Результат пошуку зображень за запитом &quot;фон для слайду для презентаці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020" y="-9670"/>
            <a:ext cx="9176827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-49894"/>
            <a:ext cx="4834880" cy="1252736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 творчого заняття з 4 класом на тему: «Люблю тебе, моя Україно»</a:t>
            </a:r>
          </a:p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8A1C87-CACC-4C7E-A9DA-E3FA2BF465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3" y="916681"/>
            <a:ext cx="3586716" cy="2690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CD11B1-6FB5-4B44-89BA-59C3692B0FDB}"/>
              </a:ext>
            </a:extLst>
          </p:cNvPr>
          <p:cNvSpPr txBox="1"/>
          <p:nvPr/>
        </p:nvSpPr>
        <p:spPr>
          <a:xfrm>
            <a:off x="478566" y="5977537"/>
            <a:ext cx="4296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Виставка малюнків присвячених тижню безпеки дорожнього руку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FA8D18-0DF9-4C85-BAEC-4D8051C79E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16" y="3760334"/>
            <a:ext cx="2956271" cy="221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61D780-DBF4-4146-BB17-A0E2A0F2F25F}"/>
              </a:ext>
            </a:extLst>
          </p:cNvPr>
          <p:cNvSpPr txBox="1"/>
          <p:nvPr/>
        </p:nvSpPr>
        <p:spPr>
          <a:xfrm>
            <a:off x="4936102" y="1497633"/>
            <a:ext cx="355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Виставка малюнків присвячена 75-річчю з часу створення Української Повстанської Армії (УПА)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8A9A10F-F415-449C-B130-CD71D5D39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688" y="2925611"/>
            <a:ext cx="4552611" cy="256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837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7890" name="Picture 2" descr="Результат пошуку зображень за запитом &quot;фон для слайду для презентаці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827" y="-1"/>
            <a:ext cx="9176827" cy="6858001"/>
          </a:xfrm>
          <a:prstGeom prst="rect">
            <a:avLst/>
          </a:prstGeom>
          <a:noFill/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57508734"/>
              </p:ext>
            </p:extLst>
          </p:nvPr>
        </p:nvGraphicFramePr>
        <p:xfrm>
          <a:off x="1259632" y="367073"/>
          <a:ext cx="7056784" cy="1228154"/>
        </p:xfrm>
        <a:graphic>
          <a:graphicData uri="http://schemas.openxmlformats.org/drawingml/2006/table">
            <a:tbl>
              <a:tblPr/>
              <a:tblGrid>
                <a:gridCol w="7056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4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Проведення  індивідуального завдання – </a:t>
                      </a:r>
                      <a:r>
                        <a:rPr kumimoji="0" lang="uk-UA" sz="2400" b="1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казкотерапії</a:t>
                      </a:r>
                      <a:r>
                        <a:rPr kumimoji="0" lang="uk-UA" sz="24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т</a:t>
                      </a:r>
                      <a:r>
                        <a:rPr kumimoji="0" lang="ru-RU" sz="24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ем</a:t>
                      </a:r>
                      <a:r>
                        <a:rPr kumimoji="0" lang="uk-UA" sz="24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kumimoji="0" lang="ru-RU" sz="24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«</a:t>
                      </a:r>
                      <a:r>
                        <a:rPr kumimoji="0" lang="ru-RU" sz="2400" b="1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kumimoji="0" lang="ru-RU" sz="24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400" b="1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пам’ятають</a:t>
                      </a:r>
                      <a:r>
                        <a:rPr kumimoji="0" lang="ru-RU" sz="24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kumimoji="0" lang="ru-RU" sz="2400" b="1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світі</a:t>
                      </a:r>
                      <a:r>
                        <a:rPr kumimoji="0" lang="ru-RU" sz="24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добро?»</a:t>
                      </a:r>
                      <a:endParaRPr lang="uk-UA" sz="2400" b="1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7698" name="Picture 2" descr="Світлина від Львівська загальноосвітня школа-інтернат 2 ЛМР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72816"/>
            <a:ext cx="6480720" cy="4795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7890" name="Picture 2" descr="Результат пошуку зображень за запитом &quot;фон для слайду для презентаці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0" y="-4598"/>
            <a:ext cx="9176827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82062" y="450094"/>
            <a:ext cx="3744416" cy="7920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Прогулянки з дітьми 1 та 2 класів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EC1574-018B-49ED-9496-47D7D5193A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9" y="1385252"/>
            <a:ext cx="3854359" cy="5139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CCCE26-D2BB-4E6B-ADB8-4919095F3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636" y="-10616"/>
            <a:ext cx="2517744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8C39AD-18A2-44DB-BE47-8501865C0D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1" t="20199"/>
          <a:stretch/>
        </p:blipFill>
        <p:spPr>
          <a:xfrm>
            <a:off x="5123485" y="3253219"/>
            <a:ext cx="3386045" cy="360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315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182</TotalTime>
  <Words>621</Words>
  <Application>Microsoft Office PowerPoint</Application>
  <PresentationFormat>Екран (4:3)</PresentationFormat>
  <Paragraphs>33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31" baseType="lpstr">
      <vt:lpstr>MS Mincho</vt:lpstr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roksa</dc:creator>
  <cp:lastModifiedBy>Парламент</cp:lastModifiedBy>
  <cp:revision>21</cp:revision>
  <dcterms:created xsi:type="dcterms:W3CDTF">2017-05-15T18:58:38Z</dcterms:created>
  <dcterms:modified xsi:type="dcterms:W3CDTF">2017-11-15T22:01:07Z</dcterms:modified>
</cp:coreProperties>
</file>