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5" r:id="rId5"/>
    <p:sldId id="267" r:id="rId6"/>
    <p:sldId id="269" r:id="rId7"/>
    <p:sldId id="271" r:id="rId8"/>
    <p:sldId id="273" r:id="rId9"/>
    <p:sldId id="276" r:id="rId10"/>
    <p:sldId id="268" r:id="rId11"/>
    <p:sldId id="270" r:id="rId12"/>
    <p:sldId id="272" r:id="rId13"/>
    <p:sldId id="274" r:id="rId14"/>
    <p:sldId id="275" r:id="rId15"/>
    <p:sldId id="277" r:id="rId16"/>
    <p:sldId id="278" r:id="rId17"/>
    <p:sldId id="289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 snapToGrid="0">
      <p:cViewPr>
        <p:scale>
          <a:sx n="76" d="100"/>
          <a:sy n="76" d="100"/>
        </p:scale>
        <p:origin x="-49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08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05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34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84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1077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4144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782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60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987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03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25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910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392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04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829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417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69C5-7C67-4544-85E1-906265252A8C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4FEB5D-2703-4701-BF64-320698804D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0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8537" y="1403252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практика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(спеціалізація -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етодист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дошкільної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освіти)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448536" y="4664837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магістранти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ФПШ-61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р.</a:t>
            </a:r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762" y="176171"/>
            <a:ext cx="8911687" cy="802908"/>
          </a:xfrm>
        </p:spPr>
        <p:txBody>
          <a:bodyPr/>
          <a:lstStyle/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Крупач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Ірина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4" y="3282215"/>
            <a:ext cx="2434316" cy="3245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988">
            <a:off x="340224" y="3675727"/>
            <a:ext cx="2234519" cy="2979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28" y="3447061"/>
            <a:ext cx="3088328" cy="2316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249">
            <a:off x="8350732" y="3804291"/>
            <a:ext cx="3714887" cy="278616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076594" y="992934"/>
            <a:ext cx="863297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«Як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«Свято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Вчимося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-практикум на тему: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 – батьки».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128" y="236183"/>
            <a:ext cx="8911687" cy="1280890"/>
          </a:xfrm>
        </p:spPr>
        <p:txBody>
          <a:bodyPr/>
          <a:lstStyle/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Клюфінська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Оксана,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Струсь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285" y="1094509"/>
            <a:ext cx="8915400" cy="377762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ренінг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себе».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«Свято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Овочевий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кошик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4778465"/>
            <a:ext cx="3855210" cy="1874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2968594"/>
            <a:ext cx="4736942" cy="2303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47" y="3581835"/>
            <a:ext cx="4530196" cy="30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467" y="221673"/>
            <a:ext cx="8078727" cy="1094509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Гулка Софія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8381" y="995704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мультфільмів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перспективи.Вихователь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«Ходить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гарбуз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городу».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691666"/>
            <a:ext cx="3773978" cy="2830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3745016"/>
            <a:ext cx="3897276" cy="2922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407" y="2878679"/>
            <a:ext cx="1746628" cy="37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099" y="97638"/>
            <a:ext cx="4131254" cy="1280890"/>
          </a:xfrm>
        </p:spPr>
        <p:txBody>
          <a:bodyPr/>
          <a:lstStyle/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Голубовська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882" y="830860"/>
            <a:ext cx="8915400" cy="3777622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на тему: «До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зайчика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Вухастика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В.Сухомлинського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раду на тему: «Шляхи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дошкілля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«Свято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012" y="2731809"/>
            <a:ext cx="2896300" cy="3861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605" y="2919317"/>
            <a:ext cx="2533749" cy="3378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4972" y="3642115"/>
            <a:ext cx="2529794" cy="3373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99" y="3314059"/>
            <a:ext cx="2459612" cy="32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640" y="236184"/>
            <a:ext cx="5276308" cy="128089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Вовк Лідія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1504" y="1023812"/>
            <a:ext cx="8203478" cy="3777622"/>
          </a:xfrm>
        </p:spPr>
        <p:txBody>
          <a:bodyPr/>
          <a:lstStyle/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аняття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картинній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кожного з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ЗДО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вигорання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 «Реклама ЗДО і шляхи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4" y="2815239"/>
            <a:ext cx="2648260" cy="1986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04" y="2965202"/>
            <a:ext cx="2610589" cy="1957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53" y="4410264"/>
            <a:ext cx="3121749" cy="234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49" y="3944173"/>
            <a:ext cx="4467781" cy="2511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88" y="4410264"/>
            <a:ext cx="2922945" cy="21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Ліхтарчик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Христина,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Миськів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Віра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3" y="2133600"/>
            <a:ext cx="8397442" cy="3777622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на тему: «Звуки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інструментів».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иховний захід на тему: «Осінь чарівниця».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Відвідали педагогічну раду на тему: «Сучасні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 взаємодії дитячого садка і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гармонійного розвитку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особистості».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 з методичним повідомленням на тему: «Умови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 взаємодії ЗДО та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сім’ї».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 з методичним повідомленням на тему: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садка 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932" y="112637"/>
            <a:ext cx="8911687" cy="1280890"/>
          </a:xfrm>
        </p:spPr>
        <p:txBody>
          <a:bodyPr/>
          <a:lstStyle/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Гоянюк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1829" y="926883"/>
            <a:ext cx="7370607" cy="2502118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«Розв’язання завдань мовленнєвого розвитку в інтегрованих заняттях на основі спадщини В.О. Сухомлинського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иховний захід на тему: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 Осені (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«Ходить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гарбуз по городу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...»).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 з методичним повідомленням на тему: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«Шляхи оптимізації мовленнєвої роботи з дошкільниками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Відвідала педагогічну раду на тему: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шляхи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18" y="3681841"/>
            <a:ext cx="2284962" cy="3046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3389057" y="4027240"/>
            <a:ext cx="2568397" cy="2674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798" y="4165606"/>
            <a:ext cx="3196480" cy="2397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384" y="663647"/>
            <a:ext cx="2522695" cy="33635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4"/>
          <a:stretch/>
        </p:blipFill>
        <p:spPr>
          <a:xfrm rot="20923761">
            <a:off x="521211" y="3642335"/>
            <a:ext cx="2471033" cy="29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76" y="160338"/>
            <a:ext cx="8911687" cy="1280890"/>
          </a:xfrm>
        </p:spPr>
        <p:txBody>
          <a:bodyPr/>
          <a:lstStyle/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Рикун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Софія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4853" y="895350"/>
            <a:ext cx="8139402" cy="3758572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Інтегроване заняття на тему: «Подорож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 професій».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 захід на тему:  «Ми роду козацького діти».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Відвідала семінар-тренінг: «Забезпечення наступності початкової та дошкільної ланки освіти в умовах впровадження НУШ»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 з методичним повідомленням на тему: «Особливості організації і проведення інтегрованого заняття».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3627001"/>
            <a:ext cx="3994214" cy="2995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3312289"/>
            <a:ext cx="2479964" cy="3306619"/>
          </a:xfrm>
          <a:prstGeom prst="rect">
            <a:avLst/>
          </a:prstGeom>
        </p:spPr>
      </p:pic>
      <p:sp>
        <p:nvSpPr>
          <p:cNvPr id="6" name="AutoShape 2" descr="https://scontent.flwo1-1.fna.fbcdn.net/v/t1.0-9/p720x720/52650575_379247379521447_6560959146215079936_o.jpg?_nc_cat=104&amp;_nc_oc=AQmISkjrEW7sXeAloDckarpGJl-e7OKmwRx8Jni84eACbtCpQ0AgVnvZ14j9I9zXoDk&amp;_nc_ht=scontent.flwo1-1.fna&amp;oh=51fd3da42ad91fc18d9a67819437904d&amp;oe=5E510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https://scontent.flwo1-1.fna.fbcdn.net/v/t1.0-9/p720x720/52650575_379247379521447_6560959146215079936_o.jpg?_nc_cat=104&amp;_nc_oc=AQmISkjrEW7sXeAloDckarpGJl-e7OKmwRx8Jni84eACbtCpQ0AgVnvZ14j9I9zXoDk&amp;_nc_ht=scontent.flwo1-1.fna&amp;oh=51fd3da42ad91fc18d9a67819437904d&amp;oe=5E510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52650575_379247379521447_6560959146215079936_o.jpg (960×720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877" y="3944999"/>
            <a:ext cx="3595076" cy="2696307"/>
          </a:xfrm>
          <a:prstGeom prst="rect">
            <a:avLst/>
          </a:prstGeom>
        </p:spPr>
      </p:pic>
      <p:sp>
        <p:nvSpPr>
          <p:cNvPr id="10" name="AutoShape 8" descr="https://rv.isuo.org/upload/dnz-photos/5128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1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688" y="360874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Лисак Ірина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02" y="4413026"/>
            <a:ext cx="3886374" cy="22468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578">
            <a:off x="286986" y="4324083"/>
            <a:ext cx="2766658" cy="2074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3" y="3532955"/>
            <a:ext cx="3003577" cy="2252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3820705"/>
            <a:ext cx="3651913" cy="2814257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173576" y="1163782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 захід на тему: «Вже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браму осінь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розвитку мовлення з елементами театралізованої діяльності «Ходить гарбуз по городі».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Відвідала педагогічну раду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 «Організація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 виховання в закладі дошкільної освіти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 з методичним повідомленням на тему: «Організація екологічного виховання у ЗДО».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7571" y="181831"/>
            <a:ext cx="3467905" cy="128089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Оприск Марта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763" y="1149862"/>
            <a:ext cx="8489820" cy="3777622"/>
          </a:xfrm>
        </p:spPr>
        <p:txBody>
          <a:bodyPr/>
          <a:lstStyle/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 з методичним повідомленням на тему: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дошкільному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51" y="3931236"/>
            <a:ext cx="3619622" cy="2714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46" y="3436136"/>
            <a:ext cx="2415163" cy="3220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10" y="3181383"/>
            <a:ext cx="2007986" cy="2677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435">
            <a:off x="201716" y="3456087"/>
            <a:ext cx="2207096" cy="2942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812" y="3573504"/>
            <a:ext cx="2297060" cy="30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944" y="194619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 проходження практики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952" y="970548"/>
            <a:ext cx="9218776" cy="5542986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у,з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Заклад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Пташеня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Дитячий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Львова.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ошкільної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Красне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Львівської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№159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Віночок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Львова.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Кам‘янський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Чернівецькій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Підбірці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ясла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-садок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Дзвіночок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 дошкільної освіти (ясла-садок) №163 Львівської міської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ради.</a:t>
            </a:r>
          </a:p>
          <a:p>
            <a:pPr algn="just"/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Володимирецький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 навчальний заклад комбінованого типу «Казка» Рівненської області.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№38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Львова.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№127 м.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Львова.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«Струмок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Березина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Миколаївського району Львівської області.</a:t>
            </a:r>
          </a:p>
          <a:p>
            <a:pPr algn="just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ясла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-садок) №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Львівської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Тернопільській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№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ПЗДО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2907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508" y="305455"/>
            <a:ext cx="7298154" cy="1280890"/>
          </a:xfrm>
        </p:spPr>
        <p:txBody>
          <a:bodyPr/>
          <a:lstStyle/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Волотовська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Яна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5976" y="1139495"/>
            <a:ext cx="8707571" cy="3777622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на тему: «Формування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 компетентності виховання у роботі з батьками, які виховують дітей з особливими освітніми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потребами».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«Тихо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ходить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гаєм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«Свято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методиста на тему: «Будь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39" y="3638395"/>
            <a:ext cx="3197431" cy="239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799">
            <a:off x="9145821" y="3789516"/>
            <a:ext cx="3006937" cy="2255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319">
            <a:off x="2812064" y="3926438"/>
            <a:ext cx="3085494" cy="2314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924">
            <a:off x="250258" y="4083296"/>
            <a:ext cx="2667209" cy="20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675" y="205010"/>
            <a:ext cx="8911687" cy="1280890"/>
          </a:xfrm>
        </p:spPr>
        <p:txBody>
          <a:bodyPr/>
          <a:lstStyle/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Калітовська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Олена,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Магера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Наталія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512" y="1009650"/>
            <a:ext cx="8915400" cy="3777622"/>
          </a:xfrm>
        </p:spPr>
        <p:txBody>
          <a:bodyPr/>
          <a:lstStyle/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аняття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Осінній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ярмарок».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годину  на тему: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методичного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Геніальна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3-D ручка». 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«Методика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358786"/>
            <a:ext cx="3152686" cy="2364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0" y="4298498"/>
            <a:ext cx="3009862" cy="2258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63" y="3754031"/>
            <a:ext cx="3940937" cy="23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8891" y="393779"/>
            <a:ext cx="3845975" cy="128089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Гулій Ірина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1062" y="1314450"/>
            <a:ext cx="8915400" cy="3777622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Інтегроване заняття на тему: «Космічна подорож».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 з методичним повідомленням на тему: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«Використання ІКТ у роботі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 дошкільного віку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 захід на тему: «Свято осені».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0" y="4188994"/>
            <a:ext cx="2500450" cy="23658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44" y="3152108"/>
            <a:ext cx="2531606" cy="3402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90" y="3086240"/>
            <a:ext cx="4545877" cy="34094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4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3018" y="153055"/>
            <a:ext cx="4646612" cy="1280890"/>
          </a:xfrm>
        </p:spPr>
        <p:txBody>
          <a:bodyPr/>
          <a:lstStyle/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Дрочак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Марія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6312" y="895350"/>
            <a:ext cx="8684924" cy="3777622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 на тему: «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 осені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Інтегроване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«Інтелектуальний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П’ять ключів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Відвідала педагогічну раду на тему:  «Форми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 дітей в освітній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діяльності».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методистом семінар-тренінг на тему: «Експериментально-дослідницька діяльність: уточнюємо поняття, актуалізуємо завдання. Вода – це життя» в результаті якого було розроблено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Вода-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життя»».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content.flwo1-1.fna.fbcdn.net/v/t1.15752-9/77184135_528713441057145_3711498007473029120_n.jpg?_nc_cat=107&amp;_nc_oc=AQm9UEvaP6BTy1_bOoe_w7E7gmLDsl5jq-9jWwSgsGgjIRJsjiuW95UsyVkTwYBEx0w&amp;_nc_ht=scontent.flwo1-1.fna&amp;oh=beb2dcd63c69dd7036f91901c10e7d27&amp;oe=5E6089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663281"/>
            <a:ext cx="33337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lwo1-1.fna.fbcdn.net/v/t1.15752-9/75627300_478496659543652_5990142092607750144_n.jpg?_nc_cat=108&amp;_nc_oc=AQmws-_JD8NeUO5trCJtu-6OZL7eRhXut3z9K03BIwrYexmiG3qHIfJqhz5uq5kXqqs&amp;_nc_ht=scontent.flwo1-1.fna&amp;oh=b930e55419d8e301da6fd3ad36a30485&amp;oe=5E4B76E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4799013"/>
            <a:ext cx="2549525" cy="19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lwo1-1.fna.fbcdn.net/v/t1.15752-9/75362271_1033289213668782_4850360361838182400_n.jpg?_nc_cat=101&amp;_nc_oc=AQnE1t2uK6F6Eehxbo0AZadeU3h7p5ZE-RT-tUQ3a0XWPvvuz3UyqI3p2vbcfWswCvE&amp;_nc_ht=scontent.flwo1-1.fna&amp;oh=936fe89246d5cb7e0ced551d978a747c&amp;oe=5E5DCC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4298950"/>
            <a:ext cx="3216276" cy="24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lwo1-1.fna.fbcdn.net/v/t1.15752-9/74495391_997456737268285_6423797909623406592_n.jpg?_nc_cat=107&amp;_nc_oc=AQloqHtGjCAmg0yvKKTsSuRh9HZGCF4w2pqgItr2NjJb9eaa6hGZ1SsOQsuCtcl0Oq4&amp;_nc_ht=scontent.flwo1-1.fna&amp;oh=12431448e00a0b4cd68ff5a25d6df049&amp;oe=5E5A65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04" y="3341092"/>
            <a:ext cx="2554288" cy="19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.flwo1-1.fna.fbcdn.net/v/t1.15752-9/72553378_531969994323502_3519787082744594432_n.jpg?_nc_cat=103&amp;_nc_oc=AQk7v8NBmfMnUWZNmyl8VLvnXbKEDZiVT6N_d0JdgOyoFpSx4Ii-0mnT8DgHiCLOMzA&amp;_nc_ht=scontent.flwo1-1.fna&amp;oh=2c58624ccb6e4931ecec4caf7011c295&amp;oe=5E174D1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92" y="3544778"/>
            <a:ext cx="2659063" cy="19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145" y="279479"/>
            <a:ext cx="6135164" cy="128089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Васильків Аліна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1" y="1085849"/>
            <a:ext cx="7848599" cy="2330623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«Дерева -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прикраси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-година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раду на тему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87139"/>
            <a:ext cx="3162300" cy="2365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3416473"/>
            <a:ext cx="3524250" cy="2643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3153955"/>
            <a:ext cx="3576600" cy="26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048065"/>
            <a:ext cx="10104483" cy="155120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uk-UA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944" y="194619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відвідали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4438" y="983673"/>
            <a:ext cx="8853053" cy="5448300"/>
          </a:xfrm>
        </p:spPr>
        <p:txBody>
          <a:bodyPr>
            <a:noAutofit/>
          </a:bodyPr>
          <a:lstStyle/>
          <a:p>
            <a:pPr algn="just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Крупач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«Як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Клюфінська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Струсь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Оксана: «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Овочевий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кошик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Голубовська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Аня: «До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зайчика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Вухастика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Вовк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Лідія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картинній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галереї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Ліхтарчик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Христина,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Миськів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«Звуки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Гоянюк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Романа: «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В.О.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Сухомлинського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Лисак Ірина: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театралізованої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«Ходить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гарбуз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городі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Рикун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Софія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Оприск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Марта: з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Волотовська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Яна: з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«Тихо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ходить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гаєм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Калітовська</a:t>
            </a: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Олена, </a:t>
            </a:r>
            <a:r>
              <a:rPr lang="uk-UA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Магера</a:t>
            </a: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Наталя: «Аплікація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місяць та </a:t>
            </a: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зорі».</a:t>
            </a:r>
          </a:p>
          <a:p>
            <a:pPr algn="just"/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Гулій Ірина: інтегроване заняття «Космічна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Дрочак</a:t>
            </a: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Марія: інтегроване заняття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«Інтелектуальний </a:t>
            </a:r>
            <a:r>
              <a:rPr lang="uk-UA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П’ять ключів</a:t>
            </a:r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Васильків Аліна: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Дерева - не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прикраси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470" y="319880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відвідали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виховні заходи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4997" y="1903956"/>
            <a:ext cx="9099615" cy="4007265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Гулка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Софія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Крупач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Ірина,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Клюфінська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Оксана,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Струсь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Оксана: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«Свято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Голубовська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Аня,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Гулій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Ірина,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Дрочак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Марія,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Волотовська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Яна: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«Свято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Вовк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Лідія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кожного з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нас».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Ліхтарчик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Христина,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Миськів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чарівниця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Гоянюк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Романа: свято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(«Ходить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гарбуз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городу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...»).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Рикун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Софія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«Ми роду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браму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Оприск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Марта: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Калітовська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Магера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Наталя: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«Осінній ярмарок»,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Васильків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Аліна: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944" y="194619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вихователями з методичними повідомленнями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0690" y="1662546"/>
            <a:ext cx="8645237" cy="48444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Крупач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Ірина: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Вчимося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Гулка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Софія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мультфільмів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Голубовська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Сухомлинського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Вовк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Лідія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ЗДО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вигорання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Ліхтарчик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Христина: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садка і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Миськів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 та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Гоянюк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Романа: «Шляхи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Калітовська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Геніальна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3-D ручка». 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Магера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Наталя: «Методика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Гулій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«Використання ІКТ у роботі з дітьми дошкільного віку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Васильків Аліна: «Про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Лисак Ірина: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ЗДО».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944" y="194619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проводили тренінги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990" y="4876800"/>
            <a:ext cx="8686801" cy="1455681"/>
          </a:xfrm>
        </p:spPr>
        <p:txBody>
          <a:bodyPr>
            <a:normAutofit/>
          </a:bodyPr>
          <a:lstStyle/>
          <a:p>
            <a:pPr algn="just"/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Дрочак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Марія: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Експериментально-дослідницька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уточнюємо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актуалізуємо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Вода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48342" y="387819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також, семінар-тренінг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24990" y="1052946"/>
            <a:ext cx="8683337" cy="484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Клюфінська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Оксана,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Струсь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себе».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Гулка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Софія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Волотовська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Яна: «Формування педагогічної компетентності виховання у роботі з батьками, які виховують дітей з особливими освітніми потребами».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315" y="2469245"/>
            <a:ext cx="9413773" cy="769463"/>
          </a:xfrm>
        </p:spPr>
        <p:txBody>
          <a:bodyPr>
            <a:normAutofit/>
          </a:bodyPr>
          <a:lstStyle/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2857" y="976746"/>
            <a:ext cx="8915400" cy="1238250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Методичне об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- Гулка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Софія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15563" y="134006"/>
            <a:ext cx="1009385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відвідали: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32857" y="2469246"/>
            <a:ext cx="8915400" cy="102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Педагогічну годину -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Калітовська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Олена,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Магера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Наталя: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методичного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685257" y="4659682"/>
            <a:ext cx="8915400" cy="10991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 захід -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лотовська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Яна: «Будь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працьовитим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поважай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15563" y="3491722"/>
            <a:ext cx="10246250" cy="9261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442575" y="3707704"/>
            <a:ext cx="9005682" cy="851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- Вовк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«Реклама ЗДО і шляхи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099" y="262160"/>
            <a:ext cx="9713912" cy="128089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відвідали: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0162" y="1097446"/>
            <a:ext cx="8915400" cy="3436976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Семінари-практикуми: </a:t>
            </a:r>
          </a:p>
          <a:p>
            <a:pPr algn="just"/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Крупач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 – батьки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Рикун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Софія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наступності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ланки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НУШ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74618" y="2727848"/>
            <a:ext cx="931094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70162" y="3540492"/>
            <a:ext cx="8915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тренінг - Гулка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Софія: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480153" y="4835892"/>
            <a:ext cx="9009122" cy="160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Семінари:</a:t>
            </a:r>
          </a:p>
          <a:p>
            <a:pPr algn="just"/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Клюфінська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Оксана,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Струсь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«Педагогічна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у закладі дошкільної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освіти».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Оприск Марта: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дошкільному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91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відвідали педагогічні ради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0153" y="1648689"/>
            <a:ext cx="8899768" cy="4276121"/>
          </a:xfrm>
        </p:spPr>
        <p:txBody>
          <a:bodyPr>
            <a:noAutofit/>
          </a:bodyPr>
          <a:lstStyle/>
          <a:p>
            <a:pPr algn="just"/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Голубовська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Аня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дошкілля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Дрочак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Ліхтарчик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Христина,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Миськів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садка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Аліна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Гоянюк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Романа: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шляхи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494</TotalTime>
  <Words>1783</Words>
  <Application>Microsoft Office PowerPoint</Application>
  <PresentationFormat>Произвольный</PresentationFormat>
  <Paragraphs>164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Пасмо</vt:lpstr>
      <vt:lpstr>Педагогічна практика  (спеціалізація -  методист закладу дошкільної освіти)</vt:lpstr>
      <vt:lpstr>Бази проходження практики</vt:lpstr>
      <vt:lpstr>Студенти відвідали заняття</vt:lpstr>
      <vt:lpstr> Студенти відвідали виховні заходи</vt:lpstr>
      <vt:lpstr>Студенти виступили перед вихователями з методичними повідомленнями</vt:lpstr>
      <vt:lpstr>Студенти проводили тренінги</vt:lpstr>
      <vt:lpstr>Презентация PowerPoint</vt:lpstr>
      <vt:lpstr>Студенти відвідали:</vt:lpstr>
      <vt:lpstr>Студенти відвідали педагогічні ради</vt:lpstr>
      <vt:lpstr>Крупач Ірина</vt:lpstr>
      <vt:lpstr>Клюфінська Оксана, Струсь Оксана</vt:lpstr>
      <vt:lpstr>Гулка Софія</vt:lpstr>
      <vt:lpstr>Голубовська Аня</vt:lpstr>
      <vt:lpstr>Вовк Лідія</vt:lpstr>
      <vt:lpstr>Ліхтарчик Христина, Миськів Віра</vt:lpstr>
      <vt:lpstr>Гоянюк Романа</vt:lpstr>
      <vt:lpstr>Рикун Софія</vt:lpstr>
      <vt:lpstr>Лисак Ірина</vt:lpstr>
      <vt:lpstr>Оприск Марта</vt:lpstr>
      <vt:lpstr>Волотовська Яна</vt:lpstr>
      <vt:lpstr>Калітовська Олена, Магера Наталія</vt:lpstr>
      <vt:lpstr>Гулій Ірина</vt:lpstr>
      <vt:lpstr>Дрочак Марія</vt:lpstr>
      <vt:lpstr>Васильків Аліна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освіти у Польщі. Освітні пріоритети Південної Кореї.</dc:title>
  <dc:creator>sofia</dc:creator>
  <cp:lastModifiedBy>admin</cp:lastModifiedBy>
  <cp:revision>54</cp:revision>
  <dcterms:created xsi:type="dcterms:W3CDTF">2019-05-14T17:56:28Z</dcterms:created>
  <dcterms:modified xsi:type="dcterms:W3CDTF">2019-11-09T16:35:51Z</dcterms:modified>
</cp:coreProperties>
</file>