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wav"/>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43"/>
  </p:notesMasterIdLst>
  <p:sldIdLst>
    <p:sldId id="480" r:id="rId2"/>
    <p:sldId id="492" r:id="rId3"/>
    <p:sldId id="482" r:id="rId4"/>
    <p:sldId id="481" r:id="rId5"/>
    <p:sldId id="483" r:id="rId6"/>
    <p:sldId id="485" r:id="rId7"/>
    <p:sldId id="487" r:id="rId8"/>
    <p:sldId id="488" r:id="rId9"/>
    <p:sldId id="489" r:id="rId10"/>
    <p:sldId id="322" r:id="rId11"/>
    <p:sldId id="428" r:id="rId12"/>
    <p:sldId id="430" r:id="rId13"/>
    <p:sldId id="490" r:id="rId14"/>
    <p:sldId id="496" r:id="rId15"/>
    <p:sldId id="499" r:id="rId16"/>
    <p:sldId id="531" r:id="rId17"/>
    <p:sldId id="532" r:id="rId18"/>
    <p:sldId id="500" r:id="rId19"/>
    <p:sldId id="502" r:id="rId20"/>
    <p:sldId id="503" r:id="rId21"/>
    <p:sldId id="505" r:id="rId22"/>
    <p:sldId id="506" r:id="rId23"/>
    <p:sldId id="510" r:id="rId24"/>
    <p:sldId id="511" r:id="rId25"/>
    <p:sldId id="407" r:id="rId26"/>
    <p:sldId id="512" r:id="rId27"/>
    <p:sldId id="393" r:id="rId28"/>
    <p:sldId id="394" r:id="rId29"/>
    <p:sldId id="445" r:id="rId30"/>
    <p:sldId id="453" r:id="rId31"/>
    <p:sldId id="514" r:id="rId32"/>
    <p:sldId id="398" r:id="rId33"/>
    <p:sldId id="518" r:id="rId34"/>
    <p:sldId id="524" r:id="rId35"/>
    <p:sldId id="529" r:id="rId36"/>
    <p:sldId id="526" r:id="rId37"/>
    <p:sldId id="477" r:id="rId38"/>
    <p:sldId id="534" r:id="rId39"/>
    <p:sldId id="415" r:id="rId40"/>
    <p:sldId id="418" r:id="rId41"/>
    <p:sldId id="282" r:id="rId42"/>
  </p:sldIdLst>
  <p:sldSz cx="9144000" cy="6858000" type="screen4x3"/>
  <p:notesSz cx="6858000" cy="9144000"/>
  <p:defaultTex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Раздел по умолчанию" id="{CCE4F124-E004-4BA6-BB7D-EF7A97F431E8}">
          <p14:sldIdLst>
            <p14:sldId id="480"/>
            <p14:sldId id="492"/>
            <p14:sldId id="482"/>
            <p14:sldId id="481"/>
            <p14:sldId id="483"/>
            <p14:sldId id="485"/>
            <p14:sldId id="487"/>
            <p14:sldId id="488"/>
            <p14:sldId id="489"/>
            <p14:sldId id="322"/>
            <p14:sldId id="428"/>
            <p14:sldId id="430"/>
            <p14:sldId id="490"/>
            <p14:sldId id="496"/>
            <p14:sldId id="499"/>
            <p14:sldId id="531"/>
            <p14:sldId id="532"/>
            <p14:sldId id="500"/>
            <p14:sldId id="502"/>
            <p14:sldId id="503"/>
            <p14:sldId id="505"/>
            <p14:sldId id="506"/>
            <p14:sldId id="510"/>
            <p14:sldId id="511"/>
            <p14:sldId id="407"/>
            <p14:sldId id="512"/>
            <p14:sldId id="393"/>
            <p14:sldId id="394"/>
            <p14:sldId id="445"/>
            <p14:sldId id="453"/>
            <p14:sldId id="514"/>
            <p14:sldId id="398"/>
            <p14:sldId id="518"/>
            <p14:sldId id="524"/>
            <p14:sldId id="529"/>
            <p14:sldId id="526"/>
            <p14:sldId id="477"/>
            <p14:sldId id="534"/>
            <p14:sldId id="415"/>
            <p14:sldId id="418"/>
            <p14:sldId id="282"/>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67" autoAdjust="0"/>
    <p:restoredTop sz="86441" autoAdjust="0"/>
  </p:normalViewPr>
  <p:slideViewPr>
    <p:cSldViewPr>
      <p:cViewPr varScale="1">
        <p:scale>
          <a:sx n="98" d="100"/>
          <a:sy n="98" d="100"/>
        </p:scale>
        <p:origin x="-1920" y="-96"/>
      </p:cViewPr>
      <p:guideLst>
        <p:guide orient="horz" pos="2160"/>
        <p:guide pos="2880"/>
      </p:guideLst>
    </p:cSldViewPr>
  </p:slideViewPr>
  <p:outlineViewPr>
    <p:cViewPr>
      <p:scale>
        <a:sx n="33" d="100"/>
        <a:sy n="33" d="100"/>
      </p:scale>
      <p:origin x="258"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diagrams/_rels/data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image" Target="../media/image24.png"/></Relationships>
</file>

<file path=ppt/diagrams/_rels/data13.xml.rels><?xml version="1.0" encoding="UTF-8" standalone="yes"?>
<Relationships xmlns="http://schemas.openxmlformats.org/package/2006/relationships"><Relationship Id="rId1" Type="http://schemas.openxmlformats.org/officeDocument/2006/relationships/image" Target="../media/image28.png"/></Relationships>
</file>

<file path=ppt/diagrams/_rels/data14.xml.rels><?xml version="1.0" encoding="UTF-8" standalone="yes"?>
<Relationships xmlns="http://schemas.openxmlformats.org/package/2006/relationships"><Relationship Id="rId1" Type="http://schemas.openxmlformats.org/officeDocument/2006/relationships/image" Target="../media/image29.png"/></Relationships>
</file>

<file path=ppt/diagrams/_rels/data8.xml.rels><?xml version="1.0" encoding="UTF-8" standalone="yes"?>
<Relationships xmlns="http://schemas.openxmlformats.org/package/2006/relationships"><Relationship Id="rId1" Type="http://schemas.openxmlformats.org/officeDocument/2006/relationships/image" Target="../media/image20.png"/></Relationships>
</file>

<file path=ppt/diagrams/_rels/data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image" Target="../media/image21.png"/></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9CBA639-6AC3-4920-AEB3-E2A974F76B62}" type="doc">
      <dgm:prSet loTypeId="urn:microsoft.com/office/officeart/2005/8/layout/hierarchy4" loCatId="relationship" qsTypeId="urn:microsoft.com/office/officeart/2005/8/quickstyle/simple5" qsCatId="simple" csTypeId="urn:microsoft.com/office/officeart/2005/8/colors/colorful1#1" csCatId="colorful" phldr="1"/>
      <dgm:spPr/>
      <dgm:t>
        <a:bodyPr/>
        <a:lstStyle/>
        <a:p>
          <a:endParaRPr lang="ru-RU"/>
        </a:p>
      </dgm:t>
    </dgm:pt>
    <dgm:pt modelId="{5F48D73C-8396-4116-8931-E121F610B01A}">
      <dgm:prSet phldrT="[Текст]" custT="1"/>
      <dgm:spPr/>
      <dgm:t>
        <a:bodyPr/>
        <a:lstStyle/>
        <a:p>
          <a:pPr>
            <a:lnSpc>
              <a:spcPct val="100000"/>
            </a:lnSpc>
            <a:spcAft>
              <a:spcPts val="1200"/>
            </a:spcAft>
          </a:pPr>
          <a:r>
            <a:rPr lang="uk-UA" sz="2700" dirty="0" smtClean="0"/>
            <a:t> </a:t>
          </a:r>
        </a:p>
        <a:p>
          <a:pPr>
            <a:lnSpc>
              <a:spcPct val="100000"/>
            </a:lnSpc>
            <a:spcAft>
              <a:spcPts val="1200"/>
            </a:spcAft>
          </a:pPr>
          <a:r>
            <a:rPr lang="uk-UA" sz="2400" dirty="0" smtClean="0"/>
            <a:t>Кафедра початкової та дошкільної освіти </a:t>
          </a:r>
        </a:p>
        <a:p>
          <a:pPr>
            <a:lnSpc>
              <a:spcPct val="100000"/>
            </a:lnSpc>
            <a:spcAft>
              <a:spcPts val="1200"/>
            </a:spcAft>
          </a:pPr>
          <a:r>
            <a:rPr lang="uk-UA" sz="1800" dirty="0" smtClean="0"/>
            <a:t> </a:t>
          </a:r>
          <a:endParaRPr lang="ru-RU" sz="1800" dirty="0"/>
        </a:p>
      </dgm:t>
    </dgm:pt>
    <dgm:pt modelId="{B34ECF55-A5C8-4ED3-A612-A972BC043DEF}" type="parTrans" cxnId="{FFD127F1-D7BC-426B-BCB6-C47B683210AB}">
      <dgm:prSet/>
      <dgm:spPr/>
      <dgm:t>
        <a:bodyPr/>
        <a:lstStyle/>
        <a:p>
          <a:endParaRPr lang="ru-RU"/>
        </a:p>
      </dgm:t>
    </dgm:pt>
    <dgm:pt modelId="{37D2F446-B5E0-422F-A1C0-A24CA949417F}" type="sibTrans" cxnId="{FFD127F1-D7BC-426B-BCB6-C47B683210AB}">
      <dgm:prSet/>
      <dgm:spPr/>
      <dgm:t>
        <a:bodyPr/>
        <a:lstStyle/>
        <a:p>
          <a:endParaRPr lang="ru-RU"/>
        </a:p>
      </dgm:t>
    </dgm:pt>
    <dgm:pt modelId="{1E584155-2FD0-40A7-ADD5-5002121CA7C5}">
      <dgm:prSet phldrT="[Текст]" custT="1"/>
      <dgm:spPr/>
      <dgm:t>
        <a:bodyPr/>
        <a:lstStyle/>
        <a:p>
          <a:pPr>
            <a:lnSpc>
              <a:spcPct val="100000"/>
            </a:lnSpc>
            <a:spcAft>
              <a:spcPts val="1200"/>
            </a:spcAft>
          </a:pPr>
          <a:r>
            <a:rPr lang="uk-UA" sz="2400" b="0" dirty="0" smtClean="0"/>
            <a:t>Ресурсний центр  з інклюзивної освіти </a:t>
          </a:r>
          <a:endParaRPr lang="ru-RU" sz="2400" b="0" dirty="0"/>
        </a:p>
      </dgm:t>
    </dgm:pt>
    <dgm:pt modelId="{9BB4574C-4871-4F87-909A-4D1EC5815A04}" type="parTrans" cxnId="{7C09AAE5-AFAB-4469-A554-02A1ED12F013}">
      <dgm:prSet/>
      <dgm:spPr/>
      <dgm:t>
        <a:bodyPr/>
        <a:lstStyle/>
        <a:p>
          <a:endParaRPr lang="ru-RU"/>
        </a:p>
      </dgm:t>
    </dgm:pt>
    <dgm:pt modelId="{3E2E905E-750B-4B79-9039-B4D688662299}" type="sibTrans" cxnId="{7C09AAE5-AFAB-4469-A554-02A1ED12F013}">
      <dgm:prSet/>
      <dgm:spPr/>
      <dgm:t>
        <a:bodyPr/>
        <a:lstStyle/>
        <a:p>
          <a:endParaRPr lang="ru-RU"/>
        </a:p>
      </dgm:t>
    </dgm:pt>
    <dgm:pt modelId="{30795DE2-9B76-49DA-8C5F-9C60B29D8C58}">
      <dgm:prSet phldrT="[Текст]" custT="1"/>
      <dgm:spPr/>
      <dgm:t>
        <a:bodyPr/>
        <a:lstStyle/>
        <a:p>
          <a:r>
            <a:rPr lang="uk-UA" sz="2000" b="1" i="0" dirty="0" smtClean="0"/>
            <a:t> </a:t>
          </a:r>
          <a:r>
            <a:rPr lang="uk-UA" sz="2800" b="1" i="0" dirty="0" smtClean="0"/>
            <a:t>Структура факультету </a:t>
          </a:r>
          <a:endParaRPr lang="ru-RU" sz="2800" b="1" i="0" dirty="0"/>
        </a:p>
      </dgm:t>
    </dgm:pt>
    <dgm:pt modelId="{61C98DA3-2CCE-4951-8CC9-F7E4893D357A}" type="parTrans" cxnId="{FE65BC48-114F-47CB-B991-638542C1EB40}">
      <dgm:prSet/>
      <dgm:spPr/>
      <dgm:t>
        <a:bodyPr/>
        <a:lstStyle/>
        <a:p>
          <a:endParaRPr lang="ru-RU"/>
        </a:p>
      </dgm:t>
    </dgm:pt>
    <dgm:pt modelId="{C49418C3-C723-4544-95AA-7BC6D73A23BC}" type="sibTrans" cxnId="{FE65BC48-114F-47CB-B991-638542C1EB40}">
      <dgm:prSet/>
      <dgm:spPr/>
      <dgm:t>
        <a:bodyPr/>
        <a:lstStyle/>
        <a:p>
          <a:endParaRPr lang="ru-RU"/>
        </a:p>
      </dgm:t>
    </dgm:pt>
    <dgm:pt modelId="{C6B4C2EE-4D99-432B-84F2-F86D7382D207}">
      <dgm:prSet custT="1"/>
      <dgm:spPr/>
      <dgm:t>
        <a:bodyPr/>
        <a:lstStyle/>
        <a:p>
          <a:r>
            <a:rPr lang="uk-UA" sz="2400" dirty="0" smtClean="0"/>
            <a:t>Кафедра </a:t>
          </a:r>
          <a:r>
            <a:rPr lang="uk-UA" sz="2400" dirty="0" err="1" smtClean="0"/>
            <a:t>корекційної</a:t>
          </a:r>
          <a:r>
            <a:rPr lang="uk-UA" sz="2400" dirty="0" smtClean="0"/>
            <a:t> педагогіки та інклюзії</a:t>
          </a:r>
          <a:endParaRPr lang="uk-UA" sz="2400" dirty="0"/>
        </a:p>
      </dgm:t>
    </dgm:pt>
    <dgm:pt modelId="{23F83BF1-F844-48C6-824D-9778F25D09E2}" type="parTrans" cxnId="{4186CBCF-F8C3-4CFA-8FC0-4D6884B274D6}">
      <dgm:prSet/>
      <dgm:spPr/>
      <dgm:t>
        <a:bodyPr/>
        <a:lstStyle/>
        <a:p>
          <a:endParaRPr lang="uk-UA"/>
        </a:p>
      </dgm:t>
    </dgm:pt>
    <dgm:pt modelId="{B1B39A3C-EB17-454D-94A7-7D39E329F397}" type="sibTrans" cxnId="{4186CBCF-F8C3-4CFA-8FC0-4D6884B274D6}">
      <dgm:prSet/>
      <dgm:spPr/>
      <dgm:t>
        <a:bodyPr/>
        <a:lstStyle/>
        <a:p>
          <a:endParaRPr lang="uk-UA"/>
        </a:p>
      </dgm:t>
    </dgm:pt>
    <dgm:pt modelId="{D0285E50-03A6-49DA-8681-C6CDED277517}">
      <dgm:prSet phldrT="[Текст]" custT="1"/>
      <dgm:spPr/>
      <dgm:t>
        <a:bodyPr/>
        <a:lstStyle/>
        <a:p>
          <a:pPr>
            <a:lnSpc>
              <a:spcPct val="100000"/>
            </a:lnSpc>
            <a:spcAft>
              <a:spcPts val="1200"/>
            </a:spcAft>
          </a:pPr>
          <a:r>
            <a:rPr lang="uk-UA" sz="2700" dirty="0" smtClean="0"/>
            <a:t>  </a:t>
          </a:r>
          <a:r>
            <a:rPr lang="uk-UA" sz="2400" dirty="0" smtClean="0"/>
            <a:t>Кафедра загальної та соціальної  педагогіки</a:t>
          </a:r>
          <a:endParaRPr lang="ru-RU" sz="2400" dirty="0"/>
        </a:p>
      </dgm:t>
    </dgm:pt>
    <dgm:pt modelId="{6718472D-61C3-4969-B2CF-3AE6EEB05EDD}" type="sibTrans" cxnId="{CA7A3065-5EE0-4CC7-9415-8DFDFED48B26}">
      <dgm:prSet/>
      <dgm:spPr/>
      <dgm:t>
        <a:bodyPr/>
        <a:lstStyle/>
        <a:p>
          <a:endParaRPr lang="ru-RU"/>
        </a:p>
      </dgm:t>
    </dgm:pt>
    <dgm:pt modelId="{6AA3C4B1-5D46-4FBF-9B77-562B22A451C8}" type="parTrans" cxnId="{CA7A3065-5EE0-4CC7-9415-8DFDFED48B26}">
      <dgm:prSet/>
      <dgm:spPr/>
      <dgm:t>
        <a:bodyPr/>
        <a:lstStyle/>
        <a:p>
          <a:endParaRPr lang="ru-RU"/>
        </a:p>
      </dgm:t>
    </dgm:pt>
    <dgm:pt modelId="{CB69D118-E089-4FBC-BD31-B0F59FE55DD7}" type="pres">
      <dgm:prSet presAssocID="{29CBA639-6AC3-4920-AEB3-E2A974F76B62}" presName="Name0" presStyleCnt="0">
        <dgm:presLayoutVars>
          <dgm:chPref val="1"/>
          <dgm:dir/>
          <dgm:animOne val="branch"/>
          <dgm:animLvl val="lvl"/>
          <dgm:resizeHandles/>
        </dgm:presLayoutVars>
      </dgm:prSet>
      <dgm:spPr/>
      <dgm:t>
        <a:bodyPr/>
        <a:lstStyle/>
        <a:p>
          <a:endParaRPr lang="uk-UA"/>
        </a:p>
      </dgm:t>
    </dgm:pt>
    <dgm:pt modelId="{8067B077-713E-44C5-B340-BCF38C6DD70A}" type="pres">
      <dgm:prSet presAssocID="{30795DE2-9B76-49DA-8C5F-9C60B29D8C58}" presName="vertOne" presStyleCnt="0"/>
      <dgm:spPr/>
    </dgm:pt>
    <dgm:pt modelId="{07C54CCF-7AEA-45DF-ABC3-2F63482DC535}" type="pres">
      <dgm:prSet presAssocID="{30795DE2-9B76-49DA-8C5F-9C60B29D8C58}" presName="txOne" presStyleLbl="node0" presStyleIdx="0" presStyleCnt="1" custScaleY="23311" custLinFactNeighborX="834" custLinFactNeighborY="19951">
        <dgm:presLayoutVars>
          <dgm:chPref val="3"/>
        </dgm:presLayoutVars>
      </dgm:prSet>
      <dgm:spPr/>
      <dgm:t>
        <a:bodyPr/>
        <a:lstStyle/>
        <a:p>
          <a:endParaRPr lang="ru-RU"/>
        </a:p>
      </dgm:t>
    </dgm:pt>
    <dgm:pt modelId="{15C9B607-4DE7-4F47-990E-F618815E8113}" type="pres">
      <dgm:prSet presAssocID="{30795DE2-9B76-49DA-8C5F-9C60B29D8C58}" presName="parTransOne" presStyleCnt="0"/>
      <dgm:spPr/>
    </dgm:pt>
    <dgm:pt modelId="{C77D562D-7017-41E7-A733-DAC9AD566A08}" type="pres">
      <dgm:prSet presAssocID="{30795DE2-9B76-49DA-8C5F-9C60B29D8C58}" presName="horzOne" presStyleCnt="0"/>
      <dgm:spPr/>
    </dgm:pt>
    <dgm:pt modelId="{256667BC-F6A1-4590-ABA2-3199D62A6473}" type="pres">
      <dgm:prSet presAssocID="{5F48D73C-8396-4116-8931-E121F610B01A}" presName="vertTwo" presStyleCnt="0"/>
      <dgm:spPr/>
    </dgm:pt>
    <dgm:pt modelId="{88AE13E4-4467-4316-A59B-93EC48E415E6}" type="pres">
      <dgm:prSet presAssocID="{5F48D73C-8396-4116-8931-E121F610B01A}" presName="txTwo" presStyleLbl="node2" presStyleIdx="0" presStyleCnt="4" custLinFactNeighborX="2643" custLinFactNeighborY="1438">
        <dgm:presLayoutVars>
          <dgm:chPref val="3"/>
        </dgm:presLayoutVars>
      </dgm:prSet>
      <dgm:spPr/>
      <dgm:t>
        <a:bodyPr/>
        <a:lstStyle/>
        <a:p>
          <a:endParaRPr lang="uk-UA"/>
        </a:p>
      </dgm:t>
    </dgm:pt>
    <dgm:pt modelId="{7E266452-28C3-4AC4-9EB4-897C5B117372}" type="pres">
      <dgm:prSet presAssocID="{5F48D73C-8396-4116-8931-E121F610B01A}" presName="horzTwo" presStyleCnt="0"/>
      <dgm:spPr/>
    </dgm:pt>
    <dgm:pt modelId="{8CFD5B2F-A10E-4413-8239-A767FAF61AC6}" type="pres">
      <dgm:prSet presAssocID="{37D2F446-B5E0-422F-A1C0-A24CA949417F}" presName="sibSpaceTwo" presStyleCnt="0"/>
      <dgm:spPr/>
    </dgm:pt>
    <dgm:pt modelId="{B667E0EB-F135-4097-9174-D6DB73C9AEE2}" type="pres">
      <dgm:prSet presAssocID="{C6B4C2EE-4D99-432B-84F2-F86D7382D207}" presName="vertTwo" presStyleCnt="0"/>
      <dgm:spPr/>
    </dgm:pt>
    <dgm:pt modelId="{15591C86-7283-4CB1-9F83-802F00827B60}" type="pres">
      <dgm:prSet presAssocID="{C6B4C2EE-4D99-432B-84F2-F86D7382D207}" presName="txTwo" presStyleLbl="node2" presStyleIdx="1" presStyleCnt="4">
        <dgm:presLayoutVars>
          <dgm:chPref val="3"/>
        </dgm:presLayoutVars>
      </dgm:prSet>
      <dgm:spPr/>
      <dgm:t>
        <a:bodyPr/>
        <a:lstStyle/>
        <a:p>
          <a:endParaRPr lang="uk-UA"/>
        </a:p>
      </dgm:t>
    </dgm:pt>
    <dgm:pt modelId="{C0FF3D28-8BA2-4489-90C6-884B02E7121F}" type="pres">
      <dgm:prSet presAssocID="{C6B4C2EE-4D99-432B-84F2-F86D7382D207}" presName="horzTwo" presStyleCnt="0"/>
      <dgm:spPr/>
    </dgm:pt>
    <dgm:pt modelId="{251D79AB-6351-49E1-83D3-5435FCE7D1A2}" type="pres">
      <dgm:prSet presAssocID="{B1B39A3C-EB17-454D-94A7-7D39E329F397}" presName="sibSpaceTwo" presStyleCnt="0"/>
      <dgm:spPr/>
    </dgm:pt>
    <dgm:pt modelId="{872D46B3-D995-4ABC-9297-F7DAB52F29E8}" type="pres">
      <dgm:prSet presAssocID="{D0285E50-03A6-49DA-8681-C6CDED277517}" presName="vertTwo" presStyleCnt="0"/>
      <dgm:spPr/>
    </dgm:pt>
    <dgm:pt modelId="{0F0E1296-9CCA-4962-A2B8-03B26B62AEEE}" type="pres">
      <dgm:prSet presAssocID="{D0285E50-03A6-49DA-8681-C6CDED277517}" presName="txTwo" presStyleLbl="node2" presStyleIdx="2" presStyleCnt="4" custLinFactNeighborX="-2351" custLinFactNeighborY="-103">
        <dgm:presLayoutVars>
          <dgm:chPref val="3"/>
        </dgm:presLayoutVars>
      </dgm:prSet>
      <dgm:spPr/>
      <dgm:t>
        <a:bodyPr/>
        <a:lstStyle/>
        <a:p>
          <a:endParaRPr lang="ru-RU"/>
        </a:p>
      </dgm:t>
    </dgm:pt>
    <dgm:pt modelId="{290CE79B-E05E-4149-A934-ABA27CFC4F37}" type="pres">
      <dgm:prSet presAssocID="{D0285E50-03A6-49DA-8681-C6CDED277517}" presName="horzTwo" presStyleCnt="0"/>
      <dgm:spPr/>
    </dgm:pt>
    <dgm:pt modelId="{8BDB2139-257A-498D-8270-F5926685767F}" type="pres">
      <dgm:prSet presAssocID="{6718472D-61C3-4969-B2CF-3AE6EEB05EDD}" presName="sibSpaceTwo" presStyleCnt="0"/>
      <dgm:spPr/>
    </dgm:pt>
    <dgm:pt modelId="{D2F3FDB7-3BAD-405C-8F78-16B305BC3E14}" type="pres">
      <dgm:prSet presAssocID="{1E584155-2FD0-40A7-ADD5-5002121CA7C5}" presName="vertTwo" presStyleCnt="0"/>
      <dgm:spPr/>
    </dgm:pt>
    <dgm:pt modelId="{3086086B-39D5-494C-A487-6A224F7FBFDE}" type="pres">
      <dgm:prSet presAssocID="{1E584155-2FD0-40A7-ADD5-5002121CA7C5}" presName="txTwo" presStyleLbl="node2" presStyleIdx="3" presStyleCnt="4" custLinFactNeighborX="11303" custLinFactNeighborY="-103">
        <dgm:presLayoutVars>
          <dgm:chPref val="3"/>
        </dgm:presLayoutVars>
      </dgm:prSet>
      <dgm:spPr/>
      <dgm:t>
        <a:bodyPr/>
        <a:lstStyle/>
        <a:p>
          <a:endParaRPr lang="ru-RU"/>
        </a:p>
      </dgm:t>
    </dgm:pt>
    <dgm:pt modelId="{0BDF92B8-ACC6-4612-9F95-0A7848CB0241}" type="pres">
      <dgm:prSet presAssocID="{1E584155-2FD0-40A7-ADD5-5002121CA7C5}" presName="horzTwo" presStyleCnt="0"/>
      <dgm:spPr/>
    </dgm:pt>
  </dgm:ptLst>
  <dgm:cxnLst>
    <dgm:cxn modelId="{2D4A55B2-6618-467F-90E7-A692E72A5284}" type="presOf" srcId="{D0285E50-03A6-49DA-8681-C6CDED277517}" destId="{0F0E1296-9CCA-4962-A2B8-03B26B62AEEE}" srcOrd="0" destOrd="0" presId="urn:microsoft.com/office/officeart/2005/8/layout/hierarchy4"/>
    <dgm:cxn modelId="{FE65BC48-114F-47CB-B991-638542C1EB40}" srcId="{29CBA639-6AC3-4920-AEB3-E2A974F76B62}" destId="{30795DE2-9B76-49DA-8C5F-9C60B29D8C58}" srcOrd="0" destOrd="0" parTransId="{61C98DA3-2CCE-4951-8CC9-F7E4893D357A}" sibTransId="{C49418C3-C723-4544-95AA-7BC6D73A23BC}"/>
    <dgm:cxn modelId="{4186CBCF-F8C3-4CFA-8FC0-4D6884B274D6}" srcId="{30795DE2-9B76-49DA-8C5F-9C60B29D8C58}" destId="{C6B4C2EE-4D99-432B-84F2-F86D7382D207}" srcOrd="1" destOrd="0" parTransId="{23F83BF1-F844-48C6-824D-9778F25D09E2}" sibTransId="{B1B39A3C-EB17-454D-94A7-7D39E329F397}"/>
    <dgm:cxn modelId="{FC45BB02-9953-419C-9711-7428C5B69802}" type="presOf" srcId="{C6B4C2EE-4D99-432B-84F2-F86D7382D207}" destId="{15591C86-7283-4CB1-9F83-802F00827B60}" srcOrd="0" destOrd="0" presId="urn:microsoft.com/office/officeart/2005/8/layout/hierarchy4"/>
    <dgm:cxn modelId="{7C09AAE5-AFAB-4469-A554-02A1ED12F013}" srcId="{30795DE2-9B76-49DA-8C5F-9C60B29D8C58}" destId="{1E584155-2FD0-40A7-ADD5-5002121CA7C5}" srcOrd="3" destOrd="0" parTransId="{9BB4574C-4871-4F87-909A-4D1EC5815A04}" sibTransId="{3E2E905E-750B-4B79-9039-B4D688662299}"/>
    <dgm:cxn modelId="{CA7A3065-5EE0-4CC7-9415-8DFDFED48B26}" srcId="{30795DE2-9B76-49DA-8C5F-9C60B29D8C58}" destId="{D0285E50-03A6-49DA-8681-C6CDED277517}" srcOrd="2" destOrd="0" parTransId="{6AA3C4B1-5D46-4FBF-9B77-562B22A451C8}" sibTransId="{6718472D-61C3-4969-B2CF-3AE6EEB05EDD}"/>
    <dgm:cxn modelId="{6E3F4369-2698-44B6-B826-AC15AF6219F8}" type="presOf" srcId="{29CBA639-6AC3-4920-AEB3-E2A974F76B62}" destId="{CB69D118-E089-4FBC-BD31-B0F59FE55DD7}" srcOrd="0" destOrd="0" presId="urn:microsoft.com/office/officeart/2005/8/layout/hierarchy4"/>
    <dgm:cxn modelId="{FFD127F1-D7BC-426B-BCB6-C47B683210AB}" srcId="{30795DE2-9B76-49DA-8C5F-9C60B29D8C58}" destId="{5F48D73C-8396-4116-8931-E121F610B01A}" srcOrd="0" destOrd="0" parTransId="{B34ECF55-A5C8-4ED3-A612-A972BC043DEF}" sibTransId="{37D2F446-B5E0-422F-A1C0-A24CA949417F}"/>
    <dgm:cxn modelId="{90EBB8C3-482D-476D-9949-E4C479DA3037}" type="presOf" srcId="{1E584155-2FD0-40A7-ADD5-5002121CA7C5}" destId="{3086086B-39D5-494C-A487-6A224F7FBFDE}" srcOrd="0" destOrd="0" presId="urn:microsoft.com/office/officeart/2005/8/layout/hierarchy4"/>
    <dgm:cxn modelId="{D2296565-0E3E-469B-9F7D-DFA159B70532}" type="presOf" srcId="{5F48D73C-8396-4116-8931-E121F610B01A}" destId="{88AE13E4-4467-4316-A59B-93EC48E415E6}" srcOrd="0" destOrd="0" presId="urn:microsoft.com/office/officeart/2005/8/layout/hierarchy4"/>
    <dgm:cxn modelId="{8A73B95D-5A38-416B-82CF-590D150CB13B}" type="presOf" srcId="{30795DE2-9B76-49DA-8C5F-9C60B29D8C58}" destId="{07C54CCF-7AEA-45DF-ABC3-2F63482DC535}" srcOrd="0" destOrd="0" presId="urn:microsoft.com/office/officeart/2005/8/layout/hierarchy4"/>
    <dgm:cxn modelId="{539108C1-E573-4FBD-8D7A-796599F43F6D}" type="presParOf" srcId="{CB69D118-E089-4FBC-BD31-B0F59FE55DD7}" destId="{8067B077-713E-44C5-B340-BCF38C6DD70A}" srcOrd="0" destOrd="0" presId="urn:microsoft.com/office/officeart/2005/8/layout/hierarchy4"/>
    <dgm:cxn modelId="{DBC6E94F-08C8-4D85-8847-00D16471E6C3}" type="presParOf" srcId="{8067B077-713E-44C5-B340-BCF38C6DD70A}" destId="{07C54CCF-7AEA-45DF-ABC3-2F63482DC535}" srcOrd="0" destOrd="0" presId="urn:microsoft.com/office/officeart/2005/8/layout/hierarchy4"/>
    <dgm:cxn modelId="{871BAFBB-3035-4137-B7A3-5B3B1FC7197A}" type="presParOf" srcId="{8067B077-713E-44C5-B340-BCF38C6DD70A}" destId="{15C9B607-4DE7-4F47-990E-F618815E8113}" srcOrd="1" destOrd="0" presId="urn:microsoft.com/office/officeart/2005/8/layout/hierarchy4"/>
    <dgm:cxn modelId="{AC317CF8-63FE-46F3-BA5A-E0C2BD9E5EA5}" type="presParOf" srcId="{8067B077-713E-44C5-B340-BCF38C6DD70A}" destId="{C77D562D-7017-41E7-A733-DAC9AD566A08}" srcOrd="2" destOrd="0" presId="urn:microsoft.com/office/officeart/2005/8/layout/hierarchy4"/>
    <dgm:cxn modelId="{F24B2503-A60E-4E3A-9707-7BAB09EE8519}" type="presParOf" srcId="{C77D562D-7017-41E7-A733-DAC9AD566A08}" destId="{256667BC-F6A1-4590-ABA2-3199D62A6473}" srcOrd="0" destOrd="0" presId="urn:microsoft.com/office/officeart/2005/8/layout/hierarchy4"/>
    <dgm:cxn modelId="{14BAC86F-4B80-4646-AF67-319D8FDEF57A}" type="presParOf" srcId="{256667BC-F6A1-4590-ABA2-3199D62A6473}" destId="{88AE13E4-4467-4316-A59B-93EC48E415E6}" srcOrd="0" destOrd="0" presId="urn:microsoft.com/office/officeart/2005/8/layout/hierarchy4"/>
    <dgm:cxn modelId="{FD4D9EFE-9107-4900-A280-99DCDD1F2F59}" type="presParOf" srcId="{256667BC-F6A1-4590-ABA2-3199D62A6473}" destId="{7E266452-28C3-4AC4-9EB4-897C5B117372}" srcOrd="1" destOrd="0" presId="urn:microsoft.com/office/officeart/2005/8/layout/hierarchy4"/>
    <dgm:cxn modelId="{03228675-8A8C-48B9-A338-463A6D9C4225}" type="presParOf" srcId="{C77D562D-7017-41E7-A733-DAC9AD566A08}" destId="{8CFD5B2F-A10E-4413-8239-A767FAF61AC6}" srcOrd="1" destOrd="0" presId="urn:microsoft.com/office/officeart/2005/8/layout/hierarchy4"/>
    <dgm:cxn modelId="{4604356D-298F-4032-8572-751DFEA36DC8}" type="presParOf" srcId="{C77D562D-7017-41E7-A733-DAC9AD566A08}" destId="{B667E0EB-F135-4097-9174-D6DB73C9AEE2}" srcOrd="2" destOrd="0" presId="urn:microsoft.com/office/officeart/2005/8/layout/hierarchy4"/>
    <dgm:cxn modelId="{D70F9BFF-F9DA-47EE-B66F-B71166A228A1}" type="presParOf" srcId="{B667E0EB-F135-4097-9174-D6DB73C9AEE2}" destId="{15591C86-7283-4CB1-9F83-802F00827B60}" srcOrd="0" destOrd="0" presId="urn:microsoft.com/office/officeart/2005/8/layout/hierarchy4"/>
    <dgm:cxn modelId="{6C5AA544-9FB0-4027-9519-E7D8C8209A6E}" type="presParOf" srcId="{B667E0EB-F135-4097-9174-D6DB73C9AEE2}" destId="{C0FF3D28-8BA2-4489-90C6-884B02E7121F}" srcOrd="1" destOrd="0" presId="urn:microsoft.com/office/officeart/2005/8/layout/hierarchy4"/>
    <dgm:cxn modelId="{DE1F2597-5652-437C-BC1B-A9EE4F3D7004}" type="presParOf" srcId="{C77D562D-7017-41E7-A733-DAC9AD566A08}" destId="{251D79AB-6351-49E1-83D3-5435FCE7D1A2}" srcOrd="3" destOrd="0" presId="urn:microsoft.com/office/officeart/2005/8/layout/hierarchy4"/>
    <dgm:cxn modelId="{3637EC24-4E0B-4181-83E8-EBDE4CD1CF04}" type="presParOf" srcId="{C77D562D-7017-41E7-A733-DAC9AD566A08}" destId="{872D46B3-D995-4ABC-9297-F7DAB52F29E8}" srcOrd="4" destOrd="0" presId="urn:microsoft.com/office/officeart/2005/8/layout/hierarchy4"/>
    <dgm:cxn modelId="{9E76F296-52F4-4D19-BD65-331889C5093A}" type="presParOf" srcId="{872D46B3-D995-4ABC-9297-F7DAB52F29E8}" destId="{0F0E1296-9CCA-4962-A2B8-03B26B62AEEE}" srcOrd="0" destOrd="0" presId="urn:microsoft.com/office/officeart/2005/8/layout/hierarchy4"/>
    <dgm:cxn modelId="{538D8B5B-40FC-4DEE-AAA0-987D0BF9FF56}" type="presParOf" srcId="{872D46B3-D995-4ABC-9297-F7DAB52F29E8}" destId="{290CE79B-E05E-4149-A934-ABA27CFC4F37}" srcOrd="1" destOrd="0" presId="urn:microsoft.com/office/officeart/2005/8/layout/hierarchy4"/>
    <dgm:cxn modelId="{07E5A675-5834-4F38-95F2-38F996023681}" type="presParOf" srcId="{C77D562D-7017-41E7-A733-DAC9AD566A08}" destId="{8BDB2139-257A-498D-8270-F5926685767F}" srcOrd="5" destOrd="0" presId="urn:microsoft.com/office/officeart/2005/8/layout/hierarchy4"/>
    <dgm:cxn modelId="{2036F875-B065-434F-BF61-FA5B9632F8E6}" type="presParOf" srcId="{C77D562D-7017-41E7-A733-DAC9AD566A08}" destId="{D2F3FDB7-3BAD-405C-8F78-16B305BC3E14}" srcOrd="6" destOrd="0" presId="urn:microsoft.com/office/officeart/2005/8/layout/hierarchy4"/>
    <dgm:cxn modelId="{03485DAC-A1CE-490B-A8BE-ACA6BC0FC6C1}" type="presParOf" srcId="{D2F3FDB7-3BAD-405C-8F78-16B305BC3E14}" destId="{3086086B-39D5-494C-A487-6A224F7FBFDE}" srcOrd="0" destOrd="0" presId="urn:microsoft.com/office/officeart/2005/8/layout/hierarchy4"/>
    <dgm:cxn modelId="{8C054457-0AAA-4F78-BAFE-CCBD6B789B8D}" type="presParOf" srcId="{D2F3FDB7-3BAD-405C-8F78-16B305BC3E14}" destId="{0BDF92B8-ACC6-4612-9F95-0A7848CB0241}"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66D46AE-39A2-4944-817E-34C3CC05F55B}" type="doc">
      <dgm:prSet loTypeId="urn:microsoft.com/office/officeart/2005/8/layout/matrix3" loCatId="matrix" qsTypeId="urn:microsoft.com/office/officeart/2005/8/quickstyle/simple3" qsCatId="simple" csTypeId="urn:microsoft.com/office/officeart/2005/8/colors/colorful1#2" csCatId="colorful" phldr="1"/>
      <dgm:spPr/>
      <dgm:t>
        <a:bodyPr/>
        <a:lstStyle/>
        <a:p>
          <a:endParaRPr lang="ru-RU"/>
        </a:p>
      </dgm:t>
    </dgm:pt>
    <dgm:pt modelId="{1ED7490B-1726-4BA2-B469-3A65CE74F05B}">
      <dgm:prSet phldrT="[Текст]" custT="1"/>
      <dgm:spPr>
        <a:blipFill rotWithShape="0">
          <a:blip xmlns:r="http://schemas.openxmlformats.org/officeDocument/2006/relationships" r:embed="rId1"/>
          <a:stretch>
            <a:fillRect/>
          </a:stretch>
        </a:blipFill>
      </dgm:spPr>
      <dgm:t>
        <a:bodyPr/>
        <a:lstStyle/>
        <a:p>
          <a:pPr>
            <a:spcAft>
              <a:spcPts val="1200"/>
            </a:spcAft>
          </a:pPr>
          <a:r>
            <a:rPr lang="uk-UA" sz="1400" dirty="0" smtClean="0"/>
            <a:t> </a:t>
          </a:r>
          <a:r>
            <a:rPr lang="uk-UA" sz="1600" dirty="0" smtClean="0"/>
            <a:t> </a:t>
          </a:r>
          <a:endParaRPr lang="ru-RU" sz="1600" dirty="0"/>
        </a:p>
      </dgm:t>
    </dgm:pt>
    <dgm:pt modelId="{35C91F7C-D837-476E-A3FB-5806622638DD}" type="parTrans" cxnId="{B3189ECE-EF32-4960-AB63-729CC0FA2AC0}">
      <dgm:prSet/>
      <dgm:spPr/>
      <dgm:t>
        <a:bodyPr/>
        <a:lstStyle/>
        <a:p>
          <a:endParaRPr lang="ru-RU"/>
        </a:p>
      </dgm:t>
    </dgm:pt>
    <dgm:pt modelId="{13C0DE39-1328-42D6-BFB2-F187975313BE}" type="sibTrans" cxnId="{B3189ECE-EF32-4960-AB63-729CC0FA2AC0}">
      <dgm:prSet/>
      <dgm:spPr/>
      <dgm:t>
        <a:bodyPr/>
        <a:lstStyle/>
        <a:p>
          <a:endParaRPr lang="ru-RU"/>
        </a:p>
      </dgm:t>
    </dgm:pt>
    <dgm:pt modelId="{3965CB00-AB48-4509-AF77-8FD52EBFE28F}">
      <dgm:prSet phldrT="[Текст]" custT="1"/>
      <dgm:spPr>
        <a:blipFill rotWithShape="0">
          <a:blip xmlns:r="http://schemas.openxmlformats.org/officeDocument/2006/relationships" r:embed="rId2"/>
          <a:stretch>
            <a:fillRect/>
          </a:stretch>
        </a:blipFill>
      </dgm:spPr>
      <dgm:t>
        <a:bodyPr/>
        <a:lstStyle/>
        <a:p>
          <a:pPr>
            <a:spcAft>
              <a:spcPts val="900"/>
            </a:spcAft>
          </a:pPr>
          <a:r>
            <a:rPr lang="uk-UA" sz="1200" dirty="0" smtClean="0"/>
            <a:t> </a:t>
          </a:r>
          <a:endParaRPr lang="ru-RU" sz="1200" dirty="0"/>
        </a:p>
      </dgm:t>
    </dgm:pt>
    <dgm:pt modelId="{04543D2F-42EF-4405-8A0D-FD794877F797}" type="parTrans" cxnId="{4B7F89F3-8ACB-4D51-BDDF-72DFC381DC6D}">
      <dgm:prSet/>
      <dgm:spPr/>
      <dgm:t>
        <a:bodyPr/>
        <a:lstStyle/>
        <a:p>
          <a:endParaRPr lang="ru-RU"/>
        </a:p>
      </dgm:t>
    </dgm:pt>
    <dgm:pt modelId="{279A8B16-01FC-4041-9FBC-44178AF59689}" type="sibTrans" cxnId="{4B7F89F3-8ACB-4D51-BDDF-72DFC381DC6D}">
      <dgm:prSet/>
      <dgm:spPr/>
      <dgm:t>
        <a:bodyPr/>
        <a:lstStyle/>
        <a:p>
          <a:endParaRPr lang="ru-RU"/>
        </a:p>
      </dgm:t>
    </dgm:pt>
    <dgm:pt modelId="{ACC29CDC-7CCF-4202-9665-272A48332C1C}">
      <dgm:prSet phldrT="[Текст]"/>
      <dgm:spPr/>
      <dgm:t>
        <a:bodyPr/>
        <a:lstStyle/>
        <a:p>
          <a:endParaRPr lang="uk-UA"/>
        </a:p>
      </dgm:t>
    </dgm:pt>
    <dgm:pt modelId="{98B5A5BB-FBF8-4366-8B20-531B72AE6884}" type="parTrans" cxnId="{7E8BE428-119A-4585-9EA3-D927903127EF}">
      <dgm:prSet/>
      <dgm:spPr/>
      <dgm:t>
        <a:bodyPr/>
        <a:lstStyle/>
        <a:p>
          <a:endParaRPr lang="ru-RU"/>
        </a:p>
      </dgm:t>
    </dgm:pt>
    <dgm:pt modelId="{601CFEF8-7BDF-423F-9BEF-1D6A9C913F71}" type="sibTrans" cxnId="{7E8BE428-119A-4585-9EA3-D927903127EF}">
      <dgm:prSet/>
      <dgm:spPr/>
      <dgm:t>
        <a:bodyPr/>
        <a:lstStyle/>
        <a:p>
          <a:endParaRPr lang="ru-RU"/>
        </a:p>
      </dgm:t>
    </dgm:pt>
    <dgm:pt modelId="{D71902B5-E4EE-426C-BCED-94EAD6CACA00}">
      <dgm:prSet/>
      <dgm:spPr/>
      <dgm:t>
        <a:bodyPr/>
        <a:lstStyle/>
        <a:p>
          <a:r>
            <a:rPr lang="uk-UA" dirty="0" smtClean="0"/>
            <a:t>Залучення  викладачів спеціальності «Початкова освіта» і студентів-випускників 2018 р.  до  участі у проходженні </a:t>
          </a:r>
          <a:r>
            <a:rPr lang="uk-UA" dirty="0" err="1" smtClean="0"/>
            <a:t>онлайн-курсу</a:t>
          </a:r>
          <a:r>
            <a:rPr lang="uk-UA" dirty="0" smtClean="0"/>
            <a:t> для вчителів початкової школи на платформі </a:t>
          </a:r>
          <a:r>
            <a:rPr lang="uk-UA" dirty="0" err="1" smtClean="0"/>
            <a:t>EdEra</a:t>
          </a:r>
          <a:r>
            <a:rPr lang="uk-UA" dirty="0" smtClean="0"/>
            <a:t>. </a:t>
          </a:r>
          <a:endParaRPr lang="uk-UA" dirty="0"/>
        </a:p>
      </dgm:t>
    </dgm:pt>
    <dgm:pt modelId="{D5F045CA-B0B3-44BB-9843-DCA320785F18}" type="parTrans" cxnId="{1DB6AF1C-B6EA-4F52-8363-F8FD59CAE0FE}">
      <dgm:prSet/>
      <dgm:spPr/>
      <dgm:t>
        <a:bodyPr/>
        <a:lstStyle/>
        <a:p>
          <a:endParaRPr lang="uk-UA"/>
        </a:p>
      </dgm:t>
    </dgm:pt>
    <dgm:pt modelId="{C0C09DE1-BEDA-46BC-881E-86705072648C}" type="sibTrans" cxnId="{1DB6AF1C-B6EA-4F52-8363-F8FD59CAE0FE}">
      <dgm:prSet/>
      <dgm:spPr/>
      <dgm:t>
        <a:bodyPr/>
        <a:lstStyle/>
        <a:p>
          <a:endParaRPr lang="uk-UA"/>
        </a:p>
      </dgm:t>
    </dgm:pt>
    <dgm:pt modelId="{F5ED9D2A-0D37-4834-A3C9-7CC4D43ABF7E}">
      <dgm:prSet/>
      <dgm:spPr/>
      <dgm:t>
        <a:bodyPr/>
        <a:lstStyle/>
        <a:p>
          <a:endParaRPr lang="uk-UA"/>
        </a:p>
      </dgm:t>
    </dgm:pt>
    <dgm:pt modelId="{92FFCD64-1501-4239-A5B8-1E0CF176A4CA}" type="parTrans" cxnId="{3FDD9E37-AC48-4F89-B920-582427EDE2C9}">
      <dgm:prSet/>
      <dgm:spPr/>
      <dgm:t>
        <a:bodyPr/>
        <a:lstStyle/>
        <a:p>
          <a:endParaRPr lang="uk-UA"/>
        </a:p>
      </dgm:t>
    </dgm:pt>
    <dgm:pt modelId="{8A4F9559-0F6E-4FD9-8776-92CEAECBCBD9}" type="sibTrans" cxnId="{3FDD9E37-AC48-4F89-B920-582427EDE2C9}">
      <dgm:prSet/>
      <dgm:spPr/>
      <dgm:t>
        <a:bodyPr/>
        <a:lstStyle/>
        <a:p>
          <a:endParaRPr lang="uk-UA"/>
        </a:p>
      </dgm:t>
    </dgm:pt>
    <dgm:pt modelId="{C2D04294-7F6A-4281-91F0-EC22BE1DA60D}">
      <dgm:prSet custT="1"/>
      <dgm:spPr/>
      <dgm:t>
        <a:bodyPr/>
        <a:lstStyle/>
        <a:p>
          <a:r>
            <a:rPr lang="ru-RU" sz="1200" dirty="0" smtClean="0"/>
            <a:t>	</a:t>
          </a:r>
          <a:r>
            <a:rPr lang="ru-RU" sz="1800" dirty="0" smtClean="0"/>
            <a:t>Участь викладачів  кафедри початкової та дошкільної освіти  в  реалізації українсько-швейцарського освітнього проекту «Розвиток громадянських компетентностей в Україні» (підготовка тренерів) </a:t>
          </a:r>
          <a:endParaRPr lang="uk-UA" sz="1800" dirty="0" smtClean="0"/>
        </a:p>
      </dgm:t>
    </dgm:pt>
    <dgm:pt modelId="{98E3E0B9-7F64-4F35-AB0D-A0AF0996D32E}" type="parTrans" cxnId="{A9A83A2C-75DE-4A21-A86E-F589D75FD1BF}">
      <dgm:prSet/>
      <dgm:spPr/>
      <dgm:t>
        <a:bodyPr/>
        <a:lstStyle/>
        <a:p>
          <a:endParaRPr lang="uk-UA"/>
        </a:p>
      </dgm:t>
    </dgm:pt>
    <dgm:pt modelId="{EEA9FCBA-A85E-4B6A-9A75-605B467B47D7}" type="sibTrans" cxnId="{A9A83A2C-75DE-4A21-A86E-F589D75FD1BF}">
      <dgm:prSet/>
      <dgm:spPr/>
      <dgm:t>
        <a:bodyPr/>
        <a:lstStyle/>
        <a:p>
          <a:endParaRPr lang="uk-UA"/>
        </a:p>
      </dgm:t>
    </dgm:pt>
    <dgm:pt modelId="{D6B65A9F-9FB7-4A3A-8B30-8E5507866307}" type="pres">
      <dgm:prSet presAssocID="{466D46AE-39A2-4944-817E-34C3CC05F55B}" presName="matrix" presStyleCnt="0">
        <dgm:presLayoutVars>
          <dgm:chMax val="1"/>
          <dgm:dir/>
          <dgm:resizeHandles val="exact"/>
        </dgm:presLayoutVars>
      </dgm:prSet>
      <dgm:spPr/>
      <dgm:t>
        <a:bodyPr/>
        <a:lstStyle/>
        <a:p>
          <a:endParaRPr lang="uk-UA"/>
        </a:p>
      </dgm:t>
    </dgm:pt>
    <dgm:pt modelId="{B2BD4BA7-2D92-4D02-A9FF-392E71867125}" type="pres">
      <dgm:prSet presAssocID="{466D46AE-39A2-4944-817E-34C3CC05F55B}" presName="diamond" presStyleLbl="bgShp" presStyleIdx="0" presStyleCnt="1"/>
      <dgm:spPr/>
    </dgm:pt>
    <dgm:pt modelId="{E7DC32E3-6D55-4C1B-A221-5098ABBDB346}" type="pres">
      <dgm:prSet presAssocID="{466D46AE-39A2-4944-817E-34C3CC05F55B}" presName="quad1" presStyleLbl="node1" presStyleIdx="0" presStyleCnt="4" custScaleX="151667" custLinFactNeighborX="-30170" custLinFactNeighborY="2283">
        <dgm:presLayoutVars>
          <dgm:chMax val="0"/>
          <dgm:chPref val="0"/>
          <dgm:bulletEnabled val="1"/>
        </dgm:presLayoutVars>
      </dgm:prSet>
      <dgm:spPr/>
      <dgm:t>
        <a:bodyPr/>
        <a:lstStyle/>
        <a:p>
          <a:endParaRPr lang="ru-RU"/>
        </a:p>
      </dgm:t>
    </dgm:pt>
    <dgm:pt modelId="{A6D7C960-3033-4D81-963B-4611A5C1B24B}" type="pres">
      <dgm:prSet presAssocID="{466D46AE-39A2-4944-817E-34C3CC05F55B}" presName="quad2" presStyleLbl="node1" presStyleIdx="1" presStyleCnt="4" custScaleX="151667" custLinFactNeighborX="30170" custLinFactNeighborY="2283">
        <dgm:presLayoutVars>
          <dgm:chMax val="0"/>
          <dgm:chPref val="0"/>
          <dgm:bulletEnabled val="1"/>
        </dgm:presLayoutVars>
      </dgm:prSet>
      <dgm:spPr/>
      <dgm:t>
        <a:bodyPr/>
        <a:lstStyle/>
        <a:p>
          <a:endParaRPr lang="ru-RU"/>
        </a:p>
      </dgm:t>
    </dgm:pt>
    <dgm:pt modelId="{3A0DA1B3-A852-47BD-8846-F67CC9012EA6}" type="pres">
      <dgm:prSet presAssocID="{466D46AE-39A2-4944-817E-34C3CC05F55B}" presName="quad3" presStyleLbl="node1" presStyleIdx="2" presStyleCnt="4" custScaleX="151667" custLinFactNeighborX="-30170" custLinFactNeighborY="-4763">
        <dgm:presLayoutVars>
          <dgm:chMax val="0"/>
          <dgm:chPref val="0"/>
          <dgm:bulletEnabled val="1"/>
        </dgm:presLayoutVars>
      </dgm:prSet>
      <dgm:spPr/>
      <dgm:t>
        <a:bodyPr/>
        <a:lstStyle/>
        <a:p>
          <a:endParaRPr lang="ru-RU"/>
        </a:p>
      </dgm:t>
    </dgm:pt>
    <dgm:pt modelId="{21722B6F-E56D-4D3E-A2C3-98DC56A71283}" type="pres">
      <dgm:prSet presAssocID="{466D46AE-39A2-4944-817E-34C3CC05F55B}" presName="quad4" presStyleLbl="node1" presStyleIdx="3" presStyleCnt="4" custScaleX="151667" custLinFactNeighborX="27908" custLinFactNeighborY="4117">
        <dgm:presLayoutVars>
          <dgm:chMax val="0"/>
          <dgm:chPref val="0"/>
          <dgm:bulletEnabled val="1"/>
        </dgm:presLayoutVars>
      </dgm:prSet>
      <dgm:spPr/>
      <dgm:t>
        <a:bodyPr/>
        <a:lstStyle/>
        <a:p>
          <a:endParaRPr lang="ru-RU"/>
        </a:p>
      </dgm:t>
    </dgm:pt>
  </dgm:ptLst>
  <dgm:cxnLst>
    <dgm:cxn modelId="{B3189ECE-EF32-4960-AB63-729CC0FA2AC0}" srcId="{466D46AE-39A2-4944-817E-34C3CC05F55B}" destId="{1ED7490B-1726-4BA2-B469-3A65CE74F05B}" srcOrd="0" destOrd="0" parTransId="{35C91F7C-D837-476E-A3FB-5806622638DD}" sibTransId="{13C0DE39-1328-42D6-BFB2-F187975313BE}"/>
    <dgm:cxn modelId="{A5E6EBD8-2A48-46F0-B494-221ACDBD107B}" type="presOf" srcId="{C2D04294-7F6A-4281-91F0-EC22BE1DA60D}" destId="{21722B6F-E56D-4D3E-A2C3-98DC56A71283}" srcOrd="0" destOrd="0" presId="urn:microsoft.com/office/officeart/2005/8/layout/matrix3"/>
    <dgm:cxn modelId="{D0C5A06A-CBCA-4087-8E1C-7AAFC3B25F43}" type="presOf" srcId="{D71902B5-E4EE-426C-BCED-94EAD6CACA00}" destId="{A6D7C960-3033-4D81-963B-4611A5C1B24B}" srcOrd="0" destOrd="0" presId="urn:microsoft.com/office/officeart/2005/8/layout/matrix3"/>
    <dgm:cxn modelId="{B5D4545F-9FF9-4C8C-9232-32B8D5998974}" type="presOf" srcId="{466D46AE-39A2-4944-817E-34C3CC05F55B}" destId="{D6B65A9F-9FB7-4A3A-8B30-8E5507866307}" srcOrd="0" destOrd="0" presId="urn:microsoft.com/office/officeart/2005/8/layout/matrix3"/>
    <dgm:cxn modelId="{3FDD9E37-AC48-4F89-B920-582427EDE2C9}" srcId="{466D46AE-39A2-4944-817E-34C3CC05F55B}" destId="{F5ED9D2A-0D37-4834-A3C9-7CC4D43ABF7E}" srcOrd="5" destOrd="0" parTransId="{92FFCD64-1501-4239-A5B8-1E0CF176A4CA}" sibTransId="{8A4F9559-0F6E-4FD9-8776-92CEAECBCBD9}"/>
    <dgm:cxn modelId="{37614D44-E580-49CB-B487-B07DD0F27992}" type="presOf" srcId="{3965CB00-AB48-4509-AF77-8FD52EBFE28F}" destId="{3A0DA1B3-A852-47BD-8846-F67CC9012EA6}" srcOrd="0" destOrd="0" presId="urn:microsoft.com/office/officeart/2005/8/layout/matrix3"/>
    <dgm:cxn modelId="{1DB6AF1C-B6EA-4F52-8363-F8FD59CAE0FE}" srcId="{466D46AE-39A2-4944-817E-34C3CC05F55B}" destId="{D71902B5-E4EE-426C-BCED-94EAD6CACA00}" srcOrd="1" destOrd="0" parTransId="{D5F045CA-B0B3-44BB-9843-DCA320785F18}" sibTransId="{C0C09DE1-BEDA-46BC-881E-86705072648C}"/>
    <dgm:cxn modelId="{5EF34A04-509D-4BE4-88C2-A08EC0C2283C}" type="presOf" srcId="{1ED7490B-1726-4BA2-B469-3A65CE74F05B}" destId="{E7DC32E3-6D55-4C1B-A221-5098ABBDB346}" srcOrd="0" destOrd="0" presId="urn:microsoft.com/office/officeart/2005/8/layout/matrix3"/>
    <dgm:cxn modelId="{7E8BE428-119A-4585-9EA3-D927903127EF}" srcId="{466D46AE-39A2-4944-817E-34C3CC05F55B}" destId="{ACC29CDC-7CCF-4202-9665-272A48332C1C}" srcOrd="4" destOrd="0" parTransId="{98B5A5BB-FBF8-4366-8B20-531B72AE6884}" sibTransId="{601CFEF8-7BDF-423F-9BEF-1D6A9C913F71}"/>
    <dgm:cxn modelId="{A9A83A2C-75DE-4A21-A86E-F589D75FD1BF}" srcId="{466D46AE-39A2-4944-817E-34C3CC05F55B}" destId="{C2D04294-7F6A-4281-91F0-EC22BE1DA60D}" srcOrd="3" destOrd="0" parTransId="{98E3E0B9-7F64-4F35-AB0D-A0AF0996D32E}" sibTransId="{EEA9FCBA-A85E-4B6A-9A75-605B467B47D7}"/>
    <dgm:cxn modelId="{4B7F89F3-8ACB-4D51-BDDF-72DFC381DC6D}" srcId="{466D46AE-39A2-4944-817E-34C3CC05F55B}" destId="{3965CB00-AB48-4509-AF77-8FD52EBFE28F}" srcOrd="2" destOrd="0" parTransId="{04543D2F-42EF-4405-8A0D-FD794877F797}" sibTransId="{279A8B16-01FC-4041-9FBC-44178AF59689}"/>
    <dgm:cxn modelId="{DBC19BD7-713B-498B-BEE9-16AB60F03596}" type="presParOf" srcId="{D6B65A9F-9FB7-4A3A-8B30-8E5507866307}" destId="{B2BD4BA7-2D92-4D02-A9FF-392E71867125}" srcOrd="0" destOrd="0" presId="urn:microsoft.com/office/officeart/2005/8/layout/matrix3"/>
    <dgm:cxn modelId="{A403E78E-2C13-4703-B6D3-ECE408FEF648}" type="presParOf" srcId="{D6B65A9F-9FB7-4A3A-8B30-8E5507866307}" destId="{E7DC32E3-6D55-4C1B-A221-5098ABBDB346}" srcOrd="1" destOrd="0" presId="urn:microsoft.com/office/officeart/2005/8/layout/matrix3"/>
    <dgm:cxn modelId="{5E84271A-E836-44EE-80DD-832904586F23}" type="presParOf" srcId="{D6B65A9F-9FB7-4A3A-8B30-8E5507866307}" destId="{A6D7C960-3033-4D81-963B-4611A5C1B24B}" srcOrd="2" destOrd="0" presId="urn:microsoft.com/office/officeart/2005/8/layout/matrix3"/>
    <dgm:cxn modelId="{38D9E29D-894D-41A5-BA0A-D471E0B9E6FC}" type="presParOf" srcId="{D6B65A9F-9FB7-4A3A-8B30-8E5507866307}" destId="{3A0DA1B3-A852-47BD-8846-F67CC9012EA6}" srcOrd="3" destOrd="0" presId="urn:microsoft.com/office/officeart/2005/8/layout/matrix3"/>
    <dgm:cxn modelId="{D11CBFC9-E7D4-4070-9017-310534D6458D}" type="presParOf" srcId="{D6B65A9F-9FB7-4A3A-8B30-8E5507866307}" destId="{21722B6F-E56D-4D3E-A2C3-98DC56A71283}"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1FA127D-6AF4-4495-9204-18A9D4601280}" type="doc">
      <dgm:prSet loTypeId="urn:microsoft.com/office/officeart/2005/8/layout/chevron2" loCatId="list" qsTypeId="urn:microsoft.com/office/officeart/2005/8/quickstyle/simple1" qsCatId="simple" csTypeId="urn:microsoft.com/office/officeart/2005/8/colors/accent3_2" csCatId="accent3" phldr="1"/>
      <dgm:spPr/>
      <dgm:t>
        <a:bodyPr/>
        <a:lstStyle/>
        <a:p>
          <a:endParaRPr lang="ru-RU"/>
        </a:p>
      </dgm:t>
    </dgm:pt>
    <dgm:pt modelId="{BCC6DB60-3E60-4F3F-9FE5-D34574AD70E8}">
      <dgm:prSet phldrT="[Текст]"/>
      <dgm:spPr/>
      <dgm:t>
        <a:bodyPr vert="vert"/>
        <a:lstStyle/>
        <a:p>
          <a:r>
            <a:rPr lang="uk-UA" dirty="0" smtClean="0"/>
            <a:t> наукова діяльність </a:t>
          </a:r>
          <a:endParaRPr lang="ru-RU" dirty="0"/>
        </a:p>
      </dgm:t>
    </dgm:pt>
    <dgm:pt modelId="{AE3EBF68-1767-424C-BB17-71CAA86E9E42}" type="parTrans" cxnId="{FA3054A3-DB29-407D-9F24-CE2C35B3EDBF}">
      <dgm:prSet/>
      <dgm:spPr/>
      <dgm:t>
        <a:bodyPr/>
        <a:lstStyle/>
        <a:p>
          <a:endParaRPr lang="ru-RU"/>
        </a:p>
      </dgm:t>
    </dgm:pt>
    <dgm:pt modelId="{EEE268B8-1958-4A9D-833D-CA6310F462F8}" type="sibTrans" cxnId="{FA3054A3-DB29-407D-9F24-CE2C35B3EDBF}">
      <dgm:prSet/>
      <dgm:spPr/>
      <dgm:t>
        <a:bodyPr/>
        <a:lstStyle/>
        <a:p>
          <a:endParaRPr lang="ru-RU"/>
        </a:p>
      </dgm:t>
    </dgm:pt>
    <dgm:pt modelId="{B8554D80-7E3C-4964-8586-5070DDAB3989}">
      <dgm:prSet custT="1"/>
      <dgm:spPr/>
      <dgm:t>
        <a:bodyPr/>
        <a:lstStyle/>
        <a:p>
          <a:endParaRPr lang="uk-UA" sz="2400" dirty="0"/>
        </a:p>
      </dgm:t>
    </dgm:pt>
    <dgm:pt modelId="{ED1A6CB7-D13A-40D5-9F0C-0E73ADB6AC12}" type="sibTrans" cxnId="{BDE032A8-5B07-4A76-9291-BA3F2C4472E6}">
      <dgm:prSet/>
      <dgm:spPr/>
      <dgm:t>
        <a:bodyPr/>
        <a:lstStyle/>
        <a:p>
          <a:endParaRPr lang="uk-UA"/>
        </a:p>
      </dgm:t>
    </dgm:pt>
    <dgm:pt modelId="{41E6E7C0-305B-4F46-AB45-E0E4A54E5796}" type="parTrans" cxnId="{BDE032A8-5B07-4A76-9291-BA3F2C4472E6}">
      <dgm:prSet/>
      <dgm:spPr/>
      <dgm:t>
        <a:bodyPr/>
        <a:lstStyle/>
        <a:p>
          <a:endParaRPr lang="uk-UA"/>
        </a:p>
      </dgm:t>
    </dgm:pt>
    <dgm:pt modelId="{4FC01826-6E85-4C1D-A4CE-8AB0E9816EAC}" type="pres">
      <dgm:prSet presAssocID="{81FA127D-6AF4-4495-9204-18A9D4601280}" presName="linearFlow" presStyleCnt="0">
        <dgm:presLayoutVars>
          <dgm:dir/>
          <dgm:animLvl val="lvl"/>
          <dgm:resizeHandles val="exact"/>
        </dgm:presLayoutVars>
      </dgm:prSet>
      <dgm:spPr/>
      <dgm:t>
        <a:bodyPr/>
        <a:lstStyle/>
        <a:p>
          <a:endParaRPr lang="uk-UA"/>
        </a:p>
      </dgm:t>
    </dgm:pt>
    <dgm:pt modelId="{DFC8199D-A9D8-412C-AB05-733B6B9080BF}" type="pres">
      <dgm:prSet presAssocID="{BCC6DB60-3E60-4F3F-9FE5-D34574AD70E8}" presName="composite" presStyleCnt="0"/>
      <dgm:spPr/>
      <dgm:t>
        <a:bodyPr/>
        <a:lstStyle/>
        <a:p>
          <a:endParaRPr lang="uk-UA"/>
        </a:p>
      </dgm:t>
    </dgm:pt>
    <dgm:pt modelId="{586D993C-4D9F-4316-82CF-276ADE2C81FB}" type="pres">
      <dgm:prSet presAssocID="{BCC6DB60-3E60-4F3F-9FE5-D34574AD70E8}" presName="parentText" presStyleLbl="alignNode1" presStyleIdx="0" presStyleCnt="1" custAng="10800000" custScaleX="47626" custLinFactNeighborX="7300" custLinFactNeighborY="-12855">
        <dgm:presLayoutVars>
          <dgm:chMax val="1"/>
          <dgm:bulletEnabled val="1"/>
        </dgm:presLayoutVars>
      </dgm:prSet>
      <dgm:spPr/>
      <dgm:t>
        <a:bodyPr/>
        <a:lstStyle/>
        <a:p>
          <a:endParaRPr lang="ru-RU"/>
        </a:p>
      </dgm:t>
    </dgm:pt>
    <dgm:pt modelId="{EBE16A76-7C44-4286-A92E-90AF5FDA0F3E}" type="pres">
      <dgm:prSet presAssocID="{BCC6DB60-3E60-4F3F-9FE5-D34574AD70E8}" presName="descendantText" presStyleLbl="alignAcc1" presStyleIdx="0" presStyleCnt="1" custScaleX="101714" custScaleY="161374" custLinFactNeighborX="-1989" custLinFactNeighborY="6809">
        <dgm:presLayoutVars>
          <dgm:bulletEnabled val="1"/>
        </dgm:presLayoutVars>
      </dgm:prSet>
      <dgm:spPr/>
      <dgm:t>
        <a:bodyPr/>
        <a:lstStyle/>
        <a:p>
          <a:endParaRPr lang="ru-RU"/>
        </a:p>
      </dgm:t>
    </dgm:pt>
  </dgm:ptLst>
  <dgm:cxnLst>
    <dgm:cxn modelId="{8BCD81AF-E5C8-4112-BFCA-BEF3AA61C00C}" type="presOf" srcId="{BCC6DB60-3E60-4F3F-9FE5-D34574AD70E8}" destId="{586D993C-4D9F-4316-82CF-276ADE2C81FB}" srcOrd="0" destOrd="0" presId="urn:microsoft.com/office/officeart/2005/8/layout/chevron2"/>
    <dgm:cxn modelId="{54B3A8DA-6D15-48A2-9FAB-00DF9B381AE5}" type="presOf" srcId="{81FA127D-6AF4-4495-9204-18A9D4601280}" destId="{4FC01826-6E85-4C1D-A4CE-8AB0E9816EAC}" srcOrd="0" destOrd="0" presId="urn:microsoft.com/office/officeart/2005/8/layout/chevron2"/>
    <dgm:cxn modelId="{A7858DF4-709E-452D-8F0F-9204E8EC14E6}" type="presOf" srcId="{B8554D80-7E3C-4964-8586-5070DDAB3989}" destId="{EBE16A76-7C44-4286-A92E-90AF5FDA0F3E}" srcOrd="0" destOrd="0" presId="urn:microsoft.com/office/officeart/2005/8/layout/chevron2"/>
    <dgm:cxn modelId="{BDE032A8-5B07-4A76-9291-BA3F2C4472E6}" srcId="{BCC6DB60-3E60-4F3F-9FE5-D34574AD70E8}" destId="{B8554D80-7E3C-4964-8586-5070DDAB3989}" srcOrd="0" destOrd="0" parTransId="{41E6E7C0-305B-4F46-AB45-E0E4A54E5796}" sibTransId="{ED1A6CB7-D13A-40D5-9F0C-0E73ADB6AC12}"/>
    <dgm:cxn modelId="{FA3054A3-DB29-407D-9F24-CE2C35B3EDBF}" srcId="{81FA127D-6AF4-4495-9204-18A9D4601280}" destId="{BCC6DB60-3E60-4F3F-9FE5-D34574AD70E8}" srcOrd="0" destOrd="0" parTransId="{AE3EBF68-1767-424C-BB17-71CAA86E9E42}" sibTransId="{EEE268B8-1958-4A9D-833D-CA6310F462F8}"/>
    <dgm:cxn modelId="{8E285CC4-CA9C-4DA2-AD28-08422CE6777A}" type="presParOf" srcId="{4FC01826-6E85-4C1D-A4CE-8AB0E9816EAC}" destId="{DFC8199D-A9D8-412C-AB05-733B6B9080BF}" srcOrd="0" destOrd="0" presId="urn:microsoft.com/office/officeart/2005/8/layout/chevron2"/>
    <dgm:cxn modelId="{6D51F169-9EFE-4A07-A48E-C7458C15770C}" type="presParOf" srcId="{DFC8199D-A9D8-412C-AB05-733B6B9080BF}" destId="{586D993C-4D9F-4316-82CF-276ADE2C81FB}" srcOrd="0" destOrd="0" presId="urn:microsoft.com/office/officeart/2005/8/layout/chevron2"/>
    <dgm:cxn modelId="{09A4C33F-290E-4031-9C23-489E42C9EFB4}" type="presParOf" srcId="{DFC8199D-A9D8-412C-AB05-733B6B9080BF}" destId="{EBE16A76-7C44-4286-A92E-90AF5FDA0F3E}"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81FA127D-6AF4-4495-9204-18A9D4601280}" type="doc">
      <dgm:prSet loTypeId="urn:microsoft.com/office/officeart/2005/8/layout/chevron2" loCatId="list" qsTypeId="urn:microsoft.com/office/officeart/2005/8/quickstyle/simple1" qsCatId="simple" csTypeId="urn:microsoft.com/office/officeart/2005/8/colors/accent3_2" csCatId="accent3" phldr="1"/>
      <dgm:spPr/>
      <dgm:t>
        <a:bodyPr/>
        <a:lstStyle/>
        <a:p>
          <a:endParaRPr lang="ru-RU"/>
        </a:p>
      </dgm:t>
    </dgm:pt>
    <dgm:pt modelId="{BCC6DB60-3E60-4F3F-9FE5-D34574AD70E8}">
      <dgm:prSet phldrT="[Текст]"/>
      <dgm:spPr/>
      <dgm:t>
        <a:bodyPr vert="vert"/>
        <a:lstStyle/>
        <a:p>
          <a:r>
            <a:rPr lang="uk-UA" dirty="0" smtClean="0"/>
            <a:t> наукова діяльність </a:t>
          </a:r>
          <a:endParaRPr lang="ru-RU" dirty="0"/>
        </a:p>
      </dgm:t>
    </dgm:pt>
    <dgm:pt modelId="{AE3EBF68-1767-424C-BB17-71CAA86E9E42}" type="parTrans" cxnId="{FA3054A3-DB29-407D-9F24-CE2C35B3EDBF}">
      <dgm:prSet/>
      <dgm:spPr/>
      <dgm:t>
        <a:bodyPr/>
        <a:lstStyle/>
        <a:p>
          <a:endParaRPr lang="ru-RU"/>
        </a:p>
      </dgm:t>
    </dgm:pt>
    <dgm:pt modelId="{EEE268B8-1958-4A9D-833D-CA6310F462F8}" type="sibTrans" cxnId="{FA3054A3-DB29-407D-9F24-CE2C35B3EDBF}">
      <dgm:prSet/>
      <dgm:spPr/>
      <dgm:t>
        <a:bodyPr/>
        <a:lstStyle/>
        <a:p>
          <a:endParaRPr lang="ru-RU"/>
        </a:p>
      </dgm:t>
    </dgm:pt>
    <dgm:pt modelId="{B8554D80-7E3C-4964-8586-5070DDAB3989}">
      <dgm:prSet custT="1"/>
      <dgm:spPr/>
      <dgm:t>
        <a:bodyPr/>
        <a:lstStyle/>
        <a:p>
          <a:endParaRPr lang="uk-UA" sz="2400" dirty="0"/>
        </a:p>
      </dgm:t>
    </dgm:pt>
    <dgm:pt modelId="{ED1A6CB7-D13A-40D5-9F0C-0E73ADB6AC12}" type="sibTrans" cxnId="{BDE032A8-5B07-4A76-9291-BA3F2C4472E6}">
      <dgm:prSet/>
      <dgm:spPr/>
      <dgm:t>
        <a:bodyPr/>
        <a:lstStyle/>
        <a:p>
          <a:endParaRPr lang="uk-UA"/>
        </a:p>
      </dgm:t>
    </dgm:pt>
    <dgm:pt modelId="{41E6E7C0-305B-4F46-AB45-E0E4A54E5796}" type="parTrans" cxnId="{BDE032A8-5B07-4A76-9291-BA3F2C4472E6}">
      <dgm:prSet/>
      <dgm:spPr/>
      <dgm:t>
        <a:bodyPr/>
        <a:lstStyle/>
        <a:p>
          <a:endParaRPr lang="uk-UA"/>
        </a:p>
      </dgm:t>
    </dgm:pt>
    <dgm:pt modelId="{4FC01826-6E85-4C1D-A4CE-8AB0E9816EAC}" type="pres">
      <dgm:prSet presAssocID="{81FA127D-6AF4-4495-9204-18A9D4601280}" presName="linearFlow" presStyleCnt="0">
        <dgm:presLayoutVars>
          <dgm:dir/>
          <dgm:animLvl val="lvl"/>
          <dgm:resizeHandles val="exact"/>
        </dgm:presLayoutVars>
      </dgm:prSet>
      <dgm:spPr/>
      <dgm:t>
        <a:bodyPr/>
        <a:lstStyle/>
        <a:p>
          <a:endParaRPr lang="uk-UA"/>
        </a:p>
      </dgm:t>
    </dgm:pt>
    <dgm:pt modelId="{DFC8199D-A9D8-412C-AB05-733B6B9080BF}" type="pres">
      <dgm:prSet presAssocID="{BCC6DB60-3E60-4F3F-9FE5-D34574AD70E8}" presName="composite" presStyleCnt="0"/>
      <dgm:spPr/>
      <dgm:t>
        <a:bodyPr/>
        <a:lstStyle/>
        <a:p>
          <a:endParaRPr lang="uk-UA"/>
        </a:p>
      </dgm:t>
    </dgm:pt>
    <dgm:pt modelId="{586D993C-4D9F-4316-82CF-276ADE2C81FB}" type="pres">
      <dgm:prSet presAssocID="{BCC6DB60-3E60-4F3F-9FE5-D34574AD70E8}" presName="parentText" presStyleLbl="alignNode1" presStyleIdx="0" presStyleCnt="1" custAng="10800000" custScaleX="47626" custLinFactNeighborX="7300" custLinFactNeighborY="-12855">
        <dgm:presLayoutVars>
          <dgm:chMax val="1"/>
          <dgm:bulletEnabled val="1"/>
        </dgm:presLayoutVars>
      </dgm:prSet>
      <dgm:spPr/>
      <dgm:t>
        <a:bodyPr/>
        <a:lstStyle/>
        <a:p>
          <a:endParaRPr lang="ru-RU"/>
        </a:p>
      </dgm:t>
    </dgm:pt>
    <dgm:pt modelId="{EBE16A76-7C44-4286-A92E-90AF5FDA0F3E}" type="pres">
      <dgm:prSet presAssocID="{BCC6DB60-3E60-4F3F-9FE5-D34574AD70E8}" presName="descendantText" presStyleLbl="alignAcc1" presStyleIdx="0" presStyleCnt="1" custScaleX="101714" custScaleY="161374" custLinFactNeighborX="-1989" custLinFactNeighborY="6809">
        <dgm:presLayoutVars>
          <dgm:bulletEnabled val="1"/>
        </dgm:presLayoutVars>
      </dgm:prSet>
      <dgm:spPr/>
      <dgm:t>
        <a:bodyPr/>
        <a:lstStyle/>
        <a:p>
          <a:endParaRPr lang="ru-RU"/>
        </a:p>
      </dgm:t>
    </dgm:pt>
  </dgm:ptLst>
  <dgm:cxnLst>
    <dgm:cxn modelId="{BDE032A8-5B07-4A76-9291-BA3F2C4472E6}" srcId="{BCC6DB60-3E60-4F3F-9FE5-D34574AD70E8}" destId="{B8554D80-7E3C-4964-8586-5070DDAB3989}" srcOrd="0" destOrd="0" parTransId="{41E6E7C0-305B-4F46-AB45-E0E4A54E5796}" sibTransId="{ED1A6CB7-D13A-40D5-9F0C-0E73ADB6AC12}"/>
    <dgm:cxn modelId="{B0FA0811-CB1B-409C-9364-F334605B92E5}" type="presOf" srcId="{B8554D80-7E3C-4964-8586-5070DDAB3989}" destId="{EBE16A76-7C44-4286-A92E-90AF5FDA0F3E}" srcOrd="0" destOrd="0" presId="urn:microsoft.com/office/officeart/2005/8/layout/chevron2"/>
    <dgm:cxn modelId="{15A9342E-1176-4E9D-9DFF-F3603883EA3E}" type="presOf" srcId="{BCC6DB60-3E60-4F3F-9FE5-D34574AD70E8}" destId="{586D993C-4D9F-4316-82CF-276ADE2C81FB}" srcOrd="0" destOrd="0" presId="urn:microsoft.com/office/officeart/2005/8/layout/chevron2"/>
    <dgm:cxn modelId="{FA3054A3-DB29-407D-9F24-CE2C35B3EDBF}" srcId="{81FA127D-6AF4-4495-9204-18A9D4601280}" destId="{BCC6DB60-3E60-4F3F-9FE5-D34574AD70E8}" srcOrd="0" destOrd="0" parTransId="{AE3EBF68-1767-424C-BB17-71CAA86E9E42}" sibTransId="{EEE268B8-1958-4A9D-833D-CA6310F462F8}"/>
    <dgm:cxn modelId="{20173D59-5097-4FA7-AF74-2B29F28D3CA0}" type="presOf" srcId="{81FA127D-6AF4-4495-9204-18A9D4601280}" destId="{4FC01826-6E85-4C1D-A4CE-8AB0E9816EAC}" srcOrd="0" destOrd="0" presId="urn:microsoft.com/office/officeart/2005/8/layout/chevron2"/>
    <dgm:cxn modelId="{E37B440D-4A04-460E-9F0E-6330245AE277}" type="presParOf" srcId="{4FC01826-6E85-4C1D-A4CE-8AB0E9816EAC}" destId="{DFC8199D-A9D8-412C-AB05-733B6B9080BF}" srcOrd="0" destOrd="0" presId="urn:microsoft.com/office/officeart/2005/8/layout/chevron2"/>
    <dgm:cxn modelId="{3563B399-0B80-47F6-813A-ED4C48101C46}" type="presParOf" srcId="{DFC8199D-A9D8-412C-AB05-733B6B9080BF}" destId="{586D993C-4D9F-4316-82CF-276ADE2C81FB}" srcOrd="0" destOrd="0" presId="urn:microsoft.com/office/officeart/2005/8/layout/chevron2"/>
    <dgm:cxn modelId="{026F2087-63CF-4FF8-A35E-30C7D64F50C9}" type="presParOf" srcId="{DFC8199D-A9D8-412C-AB05-733B6B9080BF}" destId="{EBE16A76-7C44-4286-A92E-90AF5FDA0F3E}"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81FA127D-6AF4-4495-9204-18A9D4601280}" type="doc">
      <dgm:prSet loTypeId="urn:microsoft.com/office/officeart/2005/8/layout/chevron2" loCatId="list" qsTypeId="urn:microsoft.com/office/officeart/2005/8/quickstyle/simple1" qsCatId="simple" csTypeId="urn:microsoft.com/office/officeart/2005/8/colors/accent3_2" csCatId="accent3" phldr="1"/>
      <dgm:spPr/>
      <dgm:t>
        <a:bodyPr/>
        <a:lstStyle/>
        <a:p>
          <a:endParaRPr lang="ru-RU"/>
        </a:p>
      </dgm:t>
    </dgm:pt>
    <dgm:pt modelId="{BCC6DB60-3E60-4F3F-9FE5-D34574AD70E8}">
      <dgm:prSet phldrT="[Текст]" custT="1"/>
      <dgm:spPr/>
      <dgm:t>
        <a:bodyPr vert="vert"/>
        <a:lstStyle/>
        <a:p>
          <a:r>
            <a:rPr lang="uk-UA" sz="4500" dirty="0" smtClean="0"/>
            <a:t> </a:t>
          </a:r>
          <a:r>
            <a:rPr lang="uk-UA" sz="2800" dirty="0" smtClean="0"/>
            <a:t>наукова діяльність. Публікації  </a:t>
          </a:r>
          <a:endParaRPr lang="ru-RU" sz="2800" dirty="0"/>
        </a:p>
      </dgm:t>
    </dgm:pt>
    <dgm:pt modelId="{AE3EBF68-1767-424C-BB17-71CAA86E9E42}" type="parTrans" cxnId="{FA3054A3-DB29-407D-9F24-CE2C35B3EDBF}">
      <dgm:prSet/>
      <dgm:spPr/>
      <dgm:t>
        <a:bodyPr/>
        <a:lstStyle/>
        <a:p>
          <a:endParaRPr lang="ru-RU"/>
        </a:p>
      </dgm:t>
    </dgm:pt>
    <dgm:pt modelId="{EEE268B8-1958-4A9D-833D-CA6310F462F8}" type="sibTrans" cxnId="{FA3054A3-DB29-407D-9F24-CE2C35B3EDBF}">
      <dgm:prSet/>
      <dgm:spPr/>
      <dgm:t>
        <a:bodyPr/>
        <a:lstStyle/>
        <a:p>
          <a:endParaRPr lang="ru-RU"/>
        </a:p>
      </dgm:t>
    </dgm:pt>
    <dgm:pt modelId="{B8554D80-7E3C-4964-8586-5070DDAB3989}">
      <dgm:prSet custT="1"/>
      <dgm:spPr>
        <a:blipFill rotWithShape="0">
          <a:blip xmlns:r="http://schemas.openxmlformats.org/officeDocument/2006/relationships" r:embed="rId1"/>
          <a:stretch>
            <a:fillRect/>
          </a:stretch>
        </a:blipFill>
      </dgm:spPr>
      <dgm:t>
        <a:bodyPr/>
        <a:lstStyle/>
        <a:p>
          <a:endParaRPr lang="uk-UA" sz="2400" dirty="0"/>
        </a:p>
      </dgm:t>
    </dgm:pt>
    <dgm:pt modelId="{ED1A6CB7-D13A-40D5-9F0C-0E73ADB6AC12}" type="sibTrans" cxnId="{BDE032A8-5B07-4A76-9291-BA3F2C4472E6}">
      <dgm:prSet/>
      <dgm:spPr/>
      <dgm:t>
        <a:bodyPr/>
        <a:lstStyle/>
        <a:p>
          <a:endParaRPr lang="uk-UA"/>
        </a:p>
      </dgm:t>
    </dgm:pt>
    <dgm:pt modelId="{41E6E7C0-305B-4F46-AB45-E0E4A54E5796}" type="parTrans" cxnId="{BDE032A8-5B07-4A76-9291-BA3F2C4472E6}">
      <dgm:prSet/>
      <dgm:spPr/>
      <dgm:t>
        <a:bodyPr/>
        <a:lstStyle/>
        <a:p>
          <a:endParaRPr lang="uk-UA"/>
        </a:p>
      </dgm:t>
    </dgm:pt>
    <dgm:pt modelId="{4FC01826-6E85-4C1D-A4CE-8AB0E9816EAC}" type="pres">
      <dgm:prSet presAssocID="{81FA127D-6AF4-4495-9204-18A9D4601280}" presName="linearFlow" presStyleCnt="0">
        <dgm:presLayoutVars>
          <dgm:dir/>
          <dgm:animLvl val="lvl"/>
          <dgm:resizeHandles val="exact"/>
        </dgm:presLayoutVars>
      </dgm:prSet>
      <dgm:spPr/>
      <dgm:t>
        <a:bodyPr/>
        <a:lstStyle/>
        <a:p>
          <a:endParaRPr lang="uk-UA"/>
        </a:p>
      </dgm:t>
    </dgm:pt>
    <dgm:pt modelId="{DFC8199D-A9D8-412C-AB05-733B6B9080BF}" type="pres">
      <dgm:prSet presAssocID="{BCC6DB60-3E60-4F3F-9FE5-D34574AD70E8}" presName="composite" presStyleCnt="0"/>
      <dgm:spPr/>
      <dgm:t>
        <a:bodyPr/>
        <a:lstStyle/>
        <a:p>
          <a:endParaRPr lang="uk-UA"/>
        </a:p>
      </dgm:t>
    </dgm:pt>
    <dgm:pt modelId="{586D993C-4D9F-4316-82CF-276ADE2C81FB}" type="pres">
      <dgm:prSet presAssocID="{BCC6DB60-3E60-4F3F-9FE5-D34574AD70E8}" presName="parentText" presStyleLbl="alignNode1" presStyleIdx="0" presStyleCnt="1" custAng="10800000" custScaleX="47626" custLinFactNeighborX="11434" custLinFactNeighborY="-12855">
        <dgm:presLayoutVars>
          <dgm:chMax val="1"/>
          <dgm:bulletEnabled val="1"/>
        </dgm:presLayoutVars>
      </dgm:prSet>
      <dgm:spPr/>
      <dgm:t>
        <a:bodyPr/>
        <a:lstStyle/>
        <a:p>
          <a:endParaRPr lang="ru-RU"/>
        </a:p>
      </dgm:t>
    </dgm:pt>
    <dgm:pt modelId="{EBE16A76-7C44-4286-A92E-90AF5FDA0F3E}" type="pres">
      <dgm:prSet presAssocID="{BCC6DB60-3E60-4F3F-9FE5-D34574AD70E8}" presName="descendantText" presStyleLbl="alignAcc1" presStyleIdx="0" presStyleCnt="1" custScaleX="101714" custScaleY="161374" custLinFactNeighborX="-1989" custLinFactNeighborY="6809">
        <dgm:presLayoutVars>
          <dgm:bulletEnabled val="1"/>
        </dgm:presLayoutVars>
      </dgm:prSet>
      <dgm:spPr/>
      <dgm:t>
        <a:bodyPr/>
        <a:lstStyle/>
        <a:p>
          <a:endParaRPr lang="ru-RU"/>
        </a:p>
      </dgm:t>
    </dgm:pt>
  </dgm:ptLst>
  <dgm:cxnLst>
    <dgm:cxn modelId="{F763502F-C28E-4F81-90F4-16A7C3483073}" type="presOf" srcId="{BCC6DB60-3E60-4F3F-9FE5-D34574AD70E8}" destId="{586D993C-4D9F-4316-82CF-276ADE2C81FB}" srcOrd="0" destOrd="0" presId="urn:microsoft.com/office/officeart/2005/8/layout/chevron2"/>
    <dgm:cxn modelId="{42A793D9-73C8-4D18-ACF1-6645CD14AB60}" type="presOf" srcId="{81FA127D-6AF4-4495-9204-18A9D4601280}" destId="{4FC01826-6E85-4C1D-A4CE-8AB0E9816EAC}" srcOrd="0" destOrd="0" presId="urn:microsoft.com/office/officeart/2005/8/layout/chevron2"/>
    <dgm:cxn modelId="{BDE032A8-5B07-4A76-9291-BA3F2C4472E6}" srcId="{BCC6DB60-3E60-4F3F-9FE5-D34574AD70E8}" destId="{B8554D80-7E3C-4964-8586-5070DDAB3989}" srcOrd="0" destOrd="0" parTransId="{41E6E7C0-305B-4F46-AB45-E0E4A54E5796}" sibTransId="{ED1A6CB7-D13A-40D5-9F0C-0E73ADB6AC12}"/>
    <dgm:cxn modelId="{FA3054A3-DB29-407D-9F24-CE2C35B3EDBF}" srcId="{81FA127D-6AF4-4495-9204-18A9D4601280}" destId="{BCC6DB60-3E60-4F3F-9FE5-D34574AD70E8}" srcOrd="0" destOrd="0" parTransId="{AE3EBF68-1767-424C-BB17-71CAA86E9E42}" sibTransId="{EEE268B8-1958-4A9D-833D-CA6310F462F8}"/>
    <dgm:cxn modelId="{1CF43AAE-057C-4DFB-8FD6-0F2138628BD3}" type="presOf" srcId="{B8554D80-7E3C-4964-8586-5070DDAB3989}" destId="{EBE16A76-7C44-4286-A92E-90AF5FDA0F3E}" srcOrd="0" destOrd="0" presId="urn:microsoft.com/office/officeart/2005/8/layout/chevron2"/>
    <dgm:cxn modelId="{44258393-9D80-4A18-949B-8FAE8277AC56}" type="presParOf" srcId="{4FC01826-6E85-4C1D-A4CE-8AB0E9816EAC}" destId="{DFC8199D-A9D8-412C-AB05-733B6B9080BF}" srcOrd="0" destOrd="0" presId="urn:microsoft.com/office/officeart/2005/8/layout/chevron2"/>
    <dgm:cxn modelId="{412BE7A3-4337-4731-9DE9-B51ECAB875E0}" type="presParOf" srcId="{DFC8199D-A9D8-412C-AB05-733B6B9080BF}" destId="{586D993C-4D9F-4316-82CF-276ADE2C81FB}" srcOrd="0" destOrd="0" presId="urn:microsoft.com/office/officeart/2005/8/layout/chevron2"/>
    <dgm:cxn modelId="{588875CA-BE11-4AD2-AE7B-E8810FBCC193}" type="presParOf" srcId="{DFC8199D-A9D8-412C-AB05-733B6B9080BF}" destId="{EBE16A76-7C44-4286-A92E-90AF5FDA0F3E}"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81FA127D-6AF4-4495-9204-18A9D4601280}" type="doc">
      <dgm:prSet loTypeId="urn:microsoft.com/office/officeart/2005/8/layout/chevron2" loCatId="list" qsTypeId="urn:microsoft.com/office/officeart/2005/8/quickstyle/simple1" qsCatId="simple" csTypeId="urn:microsoft.com/office/officeart/2005/8/colors/accent3_2" csCatId="accent3" phldr="1"/>
      <dgm:spPr/>
      <dgm:t>
        <a:bodyPr/>
        <a:lstStyle/>
        <a:p>
          <a:endParaRPr lang="ru-RU"/>
        </a:p>
      </dgm:t>
    </dgm:pt>
    <dgm:pt modelId="{BCC6DB60-3E60-4F3F-9FE5-D34574AD70E8}">
      <dgm:prSet phldrT="[Текст]" custT="1"/>
      <dgm:spPr/>
      <dgm:t>
        <a:bodyPr vert="vert"/>
        <a:lstStyle/>
        <a:p>
          <a:r>
            <a:rPr lang="uk-UA" sz="4500" dirty="0" smtClean="0"/>
            <a:t> </a:t>
          </a:r>
          <a:r>
            <a:rPr lang="uk-UA" sz="2800" dirty="0" smtClean="0"/>
            <a:t>наукова діяльність. Публікації  </a:t>
          </a:r>
          <a:endParaRPr lang="ru-RU" sz="2800" dirty="0"/>
        </a:p>
      </dgm:t>
    </dgm:pt>
    <dgm:pt modelId="{AE3EBF68-1767-424C-BB17-71CAA86E9E42}" type="parTrans" cxnId="{FA3054A3-DB29-407D-9F24-CE2C35B3EDBF}">
      <dgm:prSet/>
      <dgm:spPr/>
      <dgm:t>
        <a:bodyPr/>
        <a:lstStyle/>
        <a:p>
          <a:endParaRPr lang="ru-RU"/>
        </a:p>
      </dgm:t>
    </dgm:pt>
    <dgm:pt modelId="{EEE268B8-1958-4A9D-833D-CA6310F462F8}" type="sibTrans" cxnId="{FA3054A3-DB29-407D-9F24-CE2C35B3EDBF}">
      <dgm:prSet/>
      <dgm:spPr/>
      <dgm:t>
        <a:bodyPr/>
        <a:lstStyle/>
        <a:p>
          <a:endParaRPr lang="ru-RU"/>
        </a:p>
      </dgm:t>
    </dgm:pt>
    <dgm:pt modelId="{4FC01826-6E85-4C1D-A4CE-8AB0E9816EAC}" type="pres">
      <dgm:prSet presAssocID="{81FA127D-6AF4-4495-9204-18A9D4601280}" presName="linearFlow" presStyleCnt="0">
        <dgm:presLayoutVars>
          <dgm:dir/>
          <dgm:animLvl val="lvl"/>
          <dgm:resizeHandles val="exact"/>
        </dgm:presLayoutVars>
      </dgm:prSet>
      <dgm:spPr/>
      <dgm:t>
        <a:bodyPr/>
        <a:lstStyle/>
        <a:p>
          <a:endParaRPr lang="uk-UA"/>
        </a:p>
      </dgm:t>
    </dgm:pt>
    <dgm:pt modelId="{DFC8199D-A9D8-412C-AB05-733B6B9080BF}" type="pres">
      <dgm:prSet presAssocID="{BCC6DB60-3E60-4F3F-9FE5-D34574AD70E8}" presName="composite" presStyleCnt="0"/>
      <dgm:spPr/>
      <dgm:t>
        <a:bodyPr/>
        <a:lstStyle/>
        <a:p>
          <a:endParaRPr lang="uk-UA"/>
        </a:p>
      </dgm:t>
    </dgm:pt>
    <dgm:pt modelId="{586D993C-4D9F-4316-82CF-276ADE2C81FB}" type="pres">
      <dgm:prSet presAssocID="{BCC6DB60-3E60-4F3F-9FE5-D34574AD70E8}" presName="parentText" presStyleLbl="alignNode1" presStyleIdx="0" presStyleCnt="1" custAng="10800000" custScaleX="47626" custLinFactNeighborX="11434" custLinFactNeighborY="-12855">
        <dgm:presLayoutVars>
          <dgm:chMax val="1"/>
          <dgm:bulletEnabled val="1"/>
        </dgm:presLayoutVars>
      </dgm:prSet>
      <dgm:spPr/>
      <dgm:t>
        <a:bodyPr/>
        <a:lstStyle/>
        <a:p>
          <a:endParaRPr lang="ru-RU"/>
        </a:p>
      </dgm:t>
    </dgm:pt>
    <dgm:pt modelId="{EBE16A76-7C44-4286-A92E-90AF5FDA0F3E}" type="pres">
      <dgm:prSet presAssocID="{BCC6DB60-3E60-4F3F-9FE5-D34574AD70E8}" presName="descendantText" presStyleLbl="alignAcc1" presStyleIdx="0" presStyleCnt="1" custScaleX="101714" custScaleY="161374" custLinFactNeighborX="-1989" custLinFactNeighborY="6809">
        <dgm:presLayoutVars>
          <dgm:bulletEnabled val="1"/>
        </dgm:presLayoutVars>
      </dgm:prSet>
      <dgm:spPr>
        <a:blipFill rotWithShape="0">
          <a:blip xmlns:r="http://schemas.openxmlformats.org/officeDocument/2006/relationships" r:embed="rId1"/>
          <a:stretch>
            <a:fillRect/>
          </a:stretch>
        </a:blipFill>
      </dgm:spPr>
      <dgm:t>
        <a:bodyPr/>
        <a:lstStyle/>
        <a:p>
          <a:endParaRPr lang="ru-RU"/>
        </a:p>
      </dgm:t>
    </dgm:pt>
  </dgm:ptLst>
  <dgm:cxnLst>
    <dgm:cxn modelId="{B97C725D-FC22-47FB-9B9B-C07F3786C18F}" type="presOf" srcId="{BCC6DB60-3E60-4F3F-9FE5-D34574AD70E8}" destId="{586D993C-4D9F-4316-82CF-276ADE2C81FB}" srcOrd="0" destOrd="0" presId="urn:microsoft.com/office/officeart/2005/8/layout/chevron2"/>
    <dgm:cxn modelId="{FA3054A3-DB29-407D-9F24-CE2C35B3EDBF}" srcId="{81FA127D-6AF4-4495-9204-18A9D4601280}" destId="{BCC6DB60-3E60-4F3F-9FE5-D34574AD70E8}" srcOrd="0" destOrd="0" parTransId="{AE3EBF68-1767-424C-BB17-71CAA86E9E42}" sibTransId="{EEE268B8-1958-4A9D-833D-CA6310F462F8}"/>
    <dgm:cxn modelId="{7EE5C171-F3C8-4A72-800C-448AE670585A}" type="presOf" srcId="{81FA127D-6AF4-4495-9204-18A9D4601280}" destId="{4FC01826-6E85-4C1D-A4CE-8AB0E9816EAC}" srcOrd="0" destOrd="0" presId="urn:microsoft.com/office/officeart/2005/8/layout/chevron2"/>
    <dgm:cxn modelId="{2978C7F0-E4D7-48B2-88E0-EABA10A8078A}" type="presParOf" srcId="{4FC01826-6E85-4C1D-A4CE-8AB0E9816EAC}" destId="{DFC8199D-A9D8-412C-AB05-733B6B9080BF}" srcOrd="0" destOrd="0" presId="urn:microsoft.com/office/officeart/2005/8/layout/chevron2"/>
    <dgm:cxn modelId="{4777C759-2CAB-40AB-9218-CB10C4CA0B57}" type="presParOf" srcId="{DFC8199D-A9D8-412C-AB05-733B6B9080BF}" destId="{586D993C-4D9F-4316-82CF-276ADE2C81FB}" srcOrd="0" destOrd="0" presId="urn:microsoft.com/office/officeart/2005/8/layout/chevron2"/>
    <dgm:cxn modelId="{CA721031-6AEE-4D81-BDED-158CA345ABC0}" type="presParOf" srcId="{DFC8199D-A9D8-412C-AB05-733B6B9080BF}" destId="{EBE16A76-7C44-4286-A92E-90AF5FDA0F3E}"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66D46AE-39A2-4944-817E-34C3CC05F55B}" type="doc">
      <dgm:prSet loTypeId="urn:microsoft.com/office/officeart/2005/8/layout/matrix1" loCatId="matrix" qsTypeId="urn:microsoft.com/office/officeart/2005/8/quickstyle/simple3" qsCatId="simple" csTypeId="urn:microsoft.com/office/officeart/2005/8/colors/colorful1#2" csCatId="colorful" phldr="1"/>
      <dgm:spPr/>
      <dgm:t>
        <a:bodyPr/>
        <a:lstStyle/>
        <a:p>
          <a:endParaRPr lang="ru-RU"/>
        </a:p>
      </dgm:t>
    </dgm:pt>
    <dgm:pt modelId="{1ED7490B-1726-4BA2-B469-3A65CE74F05B}">
      <dgm:prSet phldrT="[Текст]" custT="1"/>
      <dgm:spPr/>
      <dgm:t>
        <a:bodyPr/>
        <a:lstStyle/>
        <a:p>
          <a:pPr>
            <a:spcAft>
              <a:spcPts val="1200"/>
            </a:spcAft>
          </a:pPr>
          <a:r>
            <a:rPr lang="ru-RU" sz="2400" b="1" dirty="0" err="1" smtClean="0"/>
            <a:t>Спеціальності</a:t>
          </a:r>
          <a:r>
            <a:rPr lang="ru-RU" sz="2400" b="1" dirty="0" smtClean="0"/>
            <a:t>  ФПО</a:t>
          </a:r>
        </a:p>
        <a:p>
          <a:pPr>
            <a:spcAft>
              <a:spcPts val="1200"/>
            </a:spcAft>
          </a:pPr>
          <a:r>
            <a:rPr lang="ru-RU" sz="2400" b="1" dirty="0" err="1" smtClean="0"/>
            <a:t>Освітній</a:t>
          </a:r>
          <a:r>
            <a:rPr lang="ru-RU" sz="2400" b="1" dirty="0" smtClean="0"/>
            <a:t> </a:t>
          </a:r>
          <a:r>
            <a:rPr lang="ru-RU" sz="2400" b="1" dirty="0" err="1" smtClean="0"/>
            <a:t>ступінь</a:t>
          </a:r>
          <a:r>
            <a:rPr lang="ru-RU" sz="2400" b="1" dirty="0" smtClean="0"/>
            <a:t> «Бакалавр</a:t>
          </a:r>
          <a:r>
            <a:rPr lang="ru-RU" sz="2400" dirty="0" smtClean="0"/>
            <a:t>»</a:t>
          </a:r>
          <a:endParaRPr lang="ru-RU" sz="2400" dirty="0"/>
        </a:p>
      </dgm:t>
    </dgm:pt>
    <dgm:pt modelId="{35C91F7C-D837-476E-A3FB-5806622638DD}" type="parTrans" cxnId="{B3189ECE-EF32-4960-AB63-729CC0FA2AC0}">
      <dgm:prSet/>
      <dgm:spPr/>
      <dgm:t>
        <a:bodyPr/>
        <a:lstStyle/>
        <a:p>
          <a:endParaRPr lang="ru-RU"/>
        </a:p>
      </dgm:t>
    </dgm:pt>
    <dgm:pt modelId="{13C0DE39-1328-42D6-BFB2-F187975313BE}" type="sibTrans" cxnId="{B3189ECE-EF32-4960-AB63-729CC0FA2AC0}">
      <dgm:prSet/>
      <dgm:spPr/>
      <dgm:t>
        <a:bodyPr/>
        <a:lstStyle/>
        <a:p>
          <a:endParaRPr lang="ru-RU"/>
        </a:p>
      </dgm:t>
    </dgm:pt>
    <dgm:pt modelId="{7311619F-52D5-4689-87CE-D2F599D243D0}">
      <dgm:prSet phldrT="[Текст]" custT="1"/>
      <dgm:spPr/>
      <dgm:t>
        <a:bodyPr/>
        <a:lstStyle/>
        <a:p>
          <a:endParaRPr lang="uk-UA"/>
        </a:p>
      </dgm:t>
    </dgm:pt>
    <dgm:pt modelId="{FEDFCEED-77BF-4E6B-AA5E-45D161B0372C}" type="parTrans" cxnId="{E2047446-A90B-4ED0-BAC2-A493283D9999}">
      <dgm:prSet/>
      <dgm:spPr/>
      <dgm:t>
        <a:bodyPr/>
        <a:lstStyle/>
        <a:p>
          <a:endParaRPr lang="ru-RU"/>
        </a:p>
      </dgm:t>
    </dgm:pt>
    <dgm:pt modelId="{9D03FFB2-895B-4628-A15B-9DA548DDC867}" type="sibTrans" cxnId="{E2047446-A90B-4ED0-BAC2-A493283D9999}">
      <dgm:prSet/>
      <dgm:spPr/>
      <dgm:t>
        <a:bodyPr/>
        <a:lstStyle/>
        <a:p>
          <a:endParaRPr lang="ru-RU"/>
        </a:p>
      </dgm:t>
    </dgm:pt>
    <dgm:pt modelId="{3965CB00-AB48-4509-AF77-8FD52EBFE28F}">
      <dgm:prSet phldrT="[Текст]" custT="1"/>
      <dgm:spPr/>
      <dgm:t>
        <a:bodyPr/>
        <a:lstStyle/>
        <a:p>
          <a:endParaRPr lang="uk-UA"/>
        </a:p>
      </dgm:t>
    </dgm:pt>
    <dgm:pt modelId="{04543D2F-42EF-4405-8A0D-FD794877F797}" type="parTrans" cxnId="{4B7F89F3-8ACB-4D51-BDDF-72DFC381DC6D}">
      <dgm:prSet/>
      <dgm:spPr/>
      <dgm:t>
        <a:bodyPr/>
        <a:lstStyle/>
        <a:p>
          <a:endParaRPr lang="ru-RU"/>
        </a:p>
      </dgm:t>
    </dgm:pt>
    <dgm:pt modelId="{279A8B16-01FC-4041-9FBC-44178AF59689}" type="sibTrans" cxnId="{4B7F89F3-8ACB-4D51-BDDF-72DFC381DC6D}">
      <dgm:prSet/>
      <dgm:spPr/>
      <dgm:t>
        <a:bodyPr/>
        <a:lstStyle/>
        <a:p>
          <a:endParaRPr lang="ru-RU"/>
        </a:p>
      </dgm:t>
    </dgm:pt>
    <dgm:pt modelId="{ACC29CDC-7CCF-4202-9665-272A48332C1C}">
      <dgm:prSet phldrT="[Текст]"/>
      <dgm:spPr/>
      <dgm:t>
        <a:bodyPr/>
        <a:lstStyle/>
        <a:p>
          <a:endParaRPr lang="uk-UA"/>
        </a:p>
      </dgm:t>
    </dgm:pt>
    <dgm:pt modelId="{98B5A5BB-FBF8-4366-8B20-531B72AE6884}" type="parTrans" cxnId="{7E8BE428-119A-4585-9EA3-D927903127EF}">
      <dgm:prSet/>
      <dgm:spPr/>
      <dgm:t>
        <a:bodyPr/>
        <a:lstStyle/>
        <a:p>
          <a:endParaRPr lang="ru-RU"/>
        </a:p>
      </dgm:t>
    </dgm:pt>
    <dgm:pt modelId="{601CFEF8-7BDF-423F-9BEF-1D6A9C913F71}" type="sibTrans" cxnId="{7E8BE428-119A-4585-9EA3-D927903127EF}">
      <dgm:prSet/>
      <dgm:spPr/>
      <dgm:t>
        <a:bodyPr/>
        <a:lstStyle/>
        <a:p>
          <a:endParaRPr lang="ru-RU"/>
        </a:p>
      </dgm:t>
    </dgm:pt>
    <dgm:pt modelId="{4AA95DF6-40FF-4756-9167-E0E71012FA9E}">
      <dgm:prSet custT="1"/>
      <dgm:spPr/>
      <dgm:t>
        <a:bodyPr/>
        <a:lstStyle/>
        <a:p>
          <a:r>
            <a:rPr lang="uk-UA" sz="2800" dirty="0" smtClean="0"/>
            <a:t>012 Дошкільна освіта </a:t>
          </a:r>
        </a:p>
        <a:p>
          <a:r>
            <a:rPr lang="uk-UA" sz="2400" dirty="0" smtClean="0"/>
            <a:t>Ліцензований обсяг:</a:t>
          </a:r>
        </a:p>
        <a:p>
          <a:r>
            <a:rPr lang="uk-UA" sz="2400" dirty="0" smtClean="0"/>
            <a:t>денна форма – 75</a:t>
          </a:r>
        </a:p>
        <a:p>
          <a:r>
            <a:rPr lang="uk-UA" sz="2400" dirty="0" smtClean="0"/>
            <a:t>заочна форма – 50 </a:t>
          </a:r>
          <a:endParaRPr lang="uk-UA" sz="2400" dirty="0"/>
        </a:p>
      </dgm:t>
    </dgm:pt>
    <dgm:pt modelId="{91875185-B21A-403A-832F-3BA4A68BA77B}" type="parTrans" cxnId="{8F477F20-FED3-4E9C-BE1C-35ED12A5DBBD}">
      <dgm:prSet/>
      <dgm:spPr/>
      <dgm:t>
        <a:bodyPr/>
        <a:lstStyle/>
        <a:p>
          <a:endParaRPr lang="uk-UA"/>
        </a:p>
      </dgm:t>
    </dgm:pt>
    <dgm:pt modelId="{E40752D8-FA81-4934-9D3B-8039AF1224A8}" type="sibTrans" cxnId="{8F477F20-FED3-4E9C-BE1C-35ED12A5DBBD}">
      <dgm:prSet/>
      <dgm:spPr/>
      <dgm:t>
        <a:bodyPr/>
        <a:lstStyle/>
        <a:p>
          <a:endParaRPr lang="uk-UA"/>
        </a:p>
      </dgm:t>
    </dgm:pt>
    <dgm:pt modelId="{C1511EE0-CBC5-44AA-B991-A61EEF5B0EC2}">
      <dgm:prSet custT="1"/>
      <dgm:spPr/>
      <dgm:t>
        <a:bodyPr/>
        <a:lstStyle/>
        <a:p>
          <a:r>
            <a:rPr lang="uk-UA" sz="2800" dirty="0" smtClean="0"/>
            <a:t>013 Початкова освіта</a:t>
          </a:r>
        </a:p>
        <a:p>
          <a:r>
            <a:rPr lang="uk-UA" sz="2400" dirty="0" smtClean="0"/>
            <a:t>Ліцензований обсяг:</a:t>
          </a:r>
        </a:p>
        <a:p>
          <a:r>
            <a:rPr lang="uk-UA" sz="2400" dirty="0" smtClean="0"/>
            <a:t>денна форма  - 75 </a:t>
          </a:r>
        </a:p>
        <a:p>
          <a:r>
            <a:rPr lang="uk-UA" sz="2400" dirty="0" smtClean="0"/>
            <a:t>заочна форма - 25 </a:t>
          </a:r>
          <a:endParaRPr lang="uk-UA" sz="2400" dirty="0"/>
        </a:p>
      </dgm:t>
    </dgm:pt>
    <dgm:pt modelId="{2A16158D-4F9B-488C-B22E-6C541D27D42C}" type="parTrans" cxnId="{59155C66-592E-4877-AA97-F28A099EB8DA}">
      <dgm:prSet/>
      <dgm:spPr/>
      <dgm:t>
        <a:bodyPr/>
        <a:lstStyle/>
        <a:p>
          <a:endParaRPr lang="uk-UA"/>
        </a:p>
      </dgm:t>
    </dgm:pt>
    <dgm:pt modelId="{266AFB6A-8704-44CB-8D18-9B74570500F5}" type="sibTrans" cxnId="{59155C66-592E-4877-AA97-F28A099EB8DA}">
      <dgm:prSet/>
      <dgm:spPr/>
      <dgm:t>
        <a:bodyPr/>
        <a:lstStyle/>
        <a:p>
          <a:endParaRPr lang="uk-UA"/>
        </a:p>
      </dgm:t>
    </dgm:pt>
    <dgm:pt modelId="{3B0EC658-00A7-46D9-9736-FF51BF5B968E}">
      <dgm:prSet custT="1"/>
      <dgm:spPr/>
      <dgm:t>
        <a:bodyPr/>
        <a:lstStyle/>
        <a:p>
          <a:r>
            <a:rPr lang="uk-UA" sz="2800" dirty="0" smtClean="0"/>
            <a:t>016 Спеціальна освіта</a:t>
          </a:r>
        </a:p>
        <a:p>
          <a:r>
            <a:rPr lang="uk-UA" sz="2400" dirty="0" smtClean="0"/>
            <a:t>Ліцензований обсяг:</a:t>
          </a:r>
        </a:p>
        <a:p>
          <a:r>
            <a:rPr lang="uk-UA" sz="2400" dirty="0" smtClean="0"/>
            <a:t>денна форма -  75</a:t>
          </a:r>
        </a:p>
        <a:p>
          <a:r>
            <a:rPr lang="uk-UA" sz="2400" dirty="0" smtClean="0"/>
            <a:t>заочна форма - 25</a:t>
          </a:r>
        </a:p>
      </dgm:t>
    </dgm:pt>
    <dgm:pt modelId="{7F1E78FE-30F2-4BF5-94CE-F3D490968251}" type="parTrans" cxnId="{66A1EAEA-4B8B-4F3F-A46F-4EB4DC9A7EA6}">
      <dgm:prSet/>
      <dgm:spPr/>
      <dgm:t>
        <a:bodyPr/>
        <a:lstStyle/>
        <a:p>
          <a:endParaRPr lang="uk-UA"/>
        </a:p>
      </dgm:t>
    </dgm:pt>
    <dgm:pt modelId="{C4ADB6F5-510A-44AB-B4F4-E9F6711D160D}" type="sibTrans" cxnId="{66A1EAEA-4B8B-4F3F-A46F-4EB4DC9A7EA6}">
      <dgm:prSet/>
      <dgm:spPr/>
      <dgm:t>
        <a:bodyPr/>
        <a:lstStyle/>
        <a:p>
          <a:endParaRPr lang="uk-UA"/>
        </a:p>
      </dgm:t>
    </dgm:pt>
    <dgm:pt modelId="{33FB4237-A522-47F5-9426-58FECF93646C}">
      <dgm:prSet custT="1"/>
      <dgm:spPr/>
      <dgm:t>
        <a:bodyPr/>
        <a:lstStyle/>
        <a:p>
          <a:r>
            <a:rPr lang="uk-UA" sz="2800" dirty="0" smtClean="0"/>
            <a:t>231 Соціальна робота</a:t>
          </a:r>
        </a:p>
        <a:p>
          <a:r>
            <a:rPr lang="uk-UA" sz="2400" dirty="0" smtClean="0"/>
            <a:t>Ліцензований обсяг:</a:t>
          </a:r>
        </a:p>
        <a:p>
          <a:r>
            <a:rPr lang="uk-UA" sz="2400" dirty="0" smtClean="0"/>
            <a:t>Денна форма - 50 </a:t>
          </a:r>
          <a:endParaRPr lang="uk-UA" sz="2400" dirty="0"/>
        </a:p>
      </dgm:t>
    </dgm:pt>
    <dgm:pt modelId="{6AC9BB30-7CA6-4FCD-98CB-1D312564D261}" type="parTrans" cxnId="{7CF2CEEB-A2B5-48DC-98C5-20AF78701A71}">
      <dgm:prSet/>
      <dgm:spPr/>
      <dgm:t>
        <a:bodyPr/>
        <a:lstStyle/>
        <a:p>
          <a:endParaRPr lang="uk-UA"/>
        </a:p>
      </dgm:t>
    </dgm:pt>
    <dgm:pt modelId="{30768B2F-5005-47D0-9A70-AC97CC7E376D}" type="sibTrans" cxnId="{7CF2CEEB-A2B5-48DC-98C5-20AF78701A71}">
      <dgm:prSet/>
      <dgm:spPr/>
      <dgm:t>
        <a:bodyPr/>
        <a:lstStyle/>
        <a:p>
          <a:endParaRPr lang="uk-UA"/>
        </a:p>
      </dgm:t>
    </dgm:pt>
    <dgm:pt modelId="{1307C062-0C34-4164-96D8-FF5779AC87D3}" type="pres">
      <dgm:prSet presAssocID="{466D46AE-39A2-4944-817E-34C3CC05F55B}" presName="diagram" presStyleCnt="0">
        <dgm:presLayoutVars>
          <dgm:chMax val="1"/>
          <dgm:dir/>
          <dgm:animLvl val="ctr"/>
          <dgm:resizeHandles val="exact"/>
        </dgm:presLayoutVars>
      </dgm:prSet>
      <dgm:spPr/>
      <dgm:t>
        <a:bodyPr/>
        <a:lstStyle/>
        <a:p>
          <a:endParaRPr lang="uk-UA"/>
        </a:p>
      </dgm:t>
    </dgm:pt>
    <dgm:pt modelId="{6BFC9626-5C6D-4593-80B7-EB5D3F6DD751}" type="pres">
      <dgm:prSet presAssocID="{466D46AE-39A2-4944-817E-34C3CC05F55B}" presName="matrix" presStyleCnt="0"/>
      <dgm:spPr/>
      <dgm:t>
        <a:bodyPr/>
        <a:lstStyle/>
        <a:p>
          <a:endParaRPr lang="uk-UA"/>
        </a:p>
      </dgm:t>
    </dgm:pt>
    <dgm:pt modelId="{3871F5A1-E5BA-44B9-B5CE-DA1841A4D5EB}" type="pres">
      <dgm:prSet presAssocID="{466D46AE-39A2-4944-817E-34C3CC05F55B}" presName="tile1" presStyleLbl="node1" presStyleIdx="0" presStyleCnt="4"/>
      <dgm:spPr/>
      <dgm:t>
        <a:bodyPr/>
        <a:lstStyle/>
        <a:p>
          <a:endParaRPr lang="uk-UA"/>
        </a:p>
      </dgm:t>
    </dgm:pt>
    <dgm:pt modelId="{06AB6B12-E8D7-4BF4-B8D3-1C460B92569F}" type="pres">
      <dgm:prSet presAssocID="{466D46AE-39A2-4944-817E-34C3CC05F55B}" presName="tile1text" presStyleLbl="node1" presStyleIdx="0" presStyleCnt="4">
        <dgm:presLayoutVars>
          <dgm:chMax val="0"/>
          <dgm:chPref val="0"/>
          <dgm:bulletEnabled val="1"/>
        </dgm:presLayoutVars>
      </dgm:prSet>
      <dgm:spPr/>
      <dgm:t>
        <a:bodyPr/>
        <a:lstStyle/>
        <a:p>
          <a:endParaRPr lang="uk-UA"/>
        </a:p>
      </dgm:t>
    </dgm:pt>
    <dgm:pt modelId="{0F5AB42F-23A9-4E9B-8210-295D72D9B4E4}" type="pres">
      <dgm:prSet presAssocID="{466D46AE-39A2-4944-817E-34C3CC05F55B}" presName="tile2" presStyleLbl="node1" presStyleIdx="1" presStyleCnt="4"/>
      <dgm:spPr/>
      <dgm:t>
        <a:bodyPr/>
        <a:lstStyle/>
        <a:p>
          <a:endParaRPr lang="uk-UA"/>
        </a:p>
      </dgm:t>
    </dgm:pt>
    <dgm:pt modelId="{844709F2-A1AB-4FB3-AC21-80F469CE1F16}" type="pres">
      <dgm:prSet presAssocID="{466D46AE-39A2-4944-817E-34C3CC05F55B}" presName="tile2text" presStyleLbl="node1" presStyleIdx="1" presStyleCnt="4">
        <dgm:presLayoutVars>
          <dgm:chMax val="0"/>
          <dgm:chPref val="0"/>
          <dgm:bulletEnabled val="1"/>
        </dgm:presLayoutVars>
      </dgm:prSet>
      <dgm:spPr/>
      <dgm:t>
        <a:bodyPr/>
        <a:lstStyle/>
        <a:p>
          <a:endParaRPr lang="uk-UA"/>
        </a:p>
      </dgm:t>
    </dgm:pt>
    <dgm:pt modelId="{53EA3BB9-4ABC-4EAC-AE40-D347A722318F}" type="pres">
      <dgm:prSet presAssocID="{466D46AE-39A2-4944-817E-34C3CC05F55B}" presName="tile3" presStyleLbl="node1" presStyleIdx="2" presStyleCnt="4"/>
      <dgm:spPr/>
      <dgm:t>
        <a:bodyPr/>
        <a:lstStyle/>
        <a:p>
          <a:endParaRPr lang="uk-UA"/>
        </a:p>
      </dgm:t>
    </dgm:pt>
    <dgm:pt modelId="{D3B17564-9A4B-4813-ADA9-08D220601970}" type="pres">
      <dgm:prSet presAssocID="{466D46AE-39A2-4944-817E-34C3CC05F55B}" presName="tile3text" presStyleLbl="node1" presStyleIdx="2" presStyleCnt="4">
        <dgm:presLayoutVars>
          <dgm:chMax val="0"/>
          <dgm:chPref val="0"/>
          <dgm:bulletEnabled val="1"/>
        </dgm:presLayoutVars>
      </dgm:prSet>
      <dgm:spPr/>
      <dgm:t>
        <a:bodyPr/>
        <a:lstStyle/>
        <a:p>
          <a:endParaRPr lang="uk-UA"/>
        </a:p>
      </dgm:t>
    </dgm:pt>
    <dgm:pt modelId="{E72913B2-ED54-4303-9BA1-AE2EC44473E9}" type="pres">
      <dgm:prSet presAssocID="{466D46AE-39A2-4944-817E-34C3CC05F55B}" presName="tile4" presStyleLbl="node1" presStyleIdx="3" presStyleCnt="4" custLinFactNeighborX="1575" custLinFactNeighborY="-715"/>
      <dgm:spPr/>
      <dgm:t>
        <a:bodyPr/>
        <a:lstStyle/>
        <a:p>
          <a:endParaRPr lang="uk-UA"/>
        </a:p>
      </dgm:t>
    </dgm:pt>
    <dgm:pt modelId="{31B47B43-EA19-4F43-B1D2-E4AB924942FD}" type="pres">
      <dgm:prSet presAssocID="{466D46AE-39A2-4944-817E-34C3CC05F55B}" presName="tile4text" presStyleLbl="node1" presStyleIdx="3" presStyleCnt="4">
        <dgm:presLayoutVars>
          <dgm:chMax val="0"/>
          <dgm:chPref val="0"/>
          <dgm:bulletEnabled val="1"/>
        </dgm:presLayoutVars>
      </dgm:prSet>
      <dgm:spPr/>
      <dgm:t>
        <a:bodyPr/>
        <a:lstStyle/>
        <a:p>
          <a:endParaRPr lang="uk-UA"/>
        </a:p>
      </dgm:t>
    </dgm:pt>
    <dgm:pt modelId="{1C09D350-0758-44CE-AE18-5422D9127859}" type="pres">
      <dgm:prSet presAssocID="{466D46AE-39A2-4944-817E-34C3CC05F55B}" presName="centerTile" presStyleLbl="fgShp" presStyleIdx="0" presStyleCnt="1" custLinFactNeighborX="-2499" custLinFactNeighborY="-6845">
        <dgm:presLayoutVars>
          <dgm:chMax val="0"/>
          <dgm:chPref val="0"/>
        </dgm:presLayoutVars>
      </dgm:prSet>
      <dgm:spPr/>
      <dgm:t>
        <a:bodyPr/>
        <a:lstStyle/>
        <a:p>
          <a:endParaRPr lang="uk-UA"/>
        </a:p>
      </dgm:t>
    </dgm:pt>
  </dgm:ptLst>
  <dgm:cxnLst>
    <dgm:cxn modelId="{80FF5403-714E-40CD-B260-D88D2158A0F5}" type="presOf" srcId="{466D46AE-39A2-4944-817E-34C3CC05F55B}" destId="{1307C062-0C34-4164-96D8-FF5779AC87D3}" srcOrd="0" destOrd="0" presId="urn:microsoft.com/office/officeart/2005/8/layout/matrix1"/>
    <dgm:cxn modelId="{EC95ECB3-ECA1-421D-9930-8A3491B276CF}" type="presOf" srcId="{C1511EE0-CBC5-44AA-B991-A61EEF5B0EC2}" destId="{0F5AB42F-23A9-4E9B-8210-295D72D9B4E4}" srcOrd="0" destOrd="0" presId="urn:microsoft.com/office/officeart/2005/8/layout/matrix1"/>
    <dgm:cxn modelId="{4B7F89F3-8ACB-4D51-BDDF-72DFC381DC6D}" srcId="{466D46AE-39A2-4944-817E-34C3CC05F55B}" destId="{3965CB00-AB48-4509-AF77-8FD52EBFE28F}" srcOrd="2" destOrd="0" parTransId="{04543D2F-42EF-4405-8A0D-FD794877F797}" sibTransId="{279A8B16-01FC-4041-9FBC-44178AF59689}"/>
    <dgm:cxn modelId="{B0B05E81-B876-46F4-95E1-B818F00A6145}" type="presOf" srcId="{1ED7490B-1726-4BA2-B469-3A65CE74F05B}" destId="{1C09D350-0758-44CE-AE18-5422D9127859}" srcOrd="0" destOrd="0" presId="urn:microsoft.com/office/officeart/2005/8/layout/matrix1"/>
    <dgm:cxn modelId="{D03C8C7E-3BD2-426B-BD89-5467648F33CE}" type="presOf" srcId="{C1511EE0-CBC5-44AA-B991-A61EEF5B0EC2}" destId="{844709F2-A1AB-4FB3-AC21-80F469CE1F16}" srcOrd="1" destOrd="0" presId="urn:microsoft.com/office/officeart/2005/8/layout/matrix1"/>
    <dgm:cxn modelId="{7CF2CEEB-A2B5-48DC-98C5-20AF78701A71}" srcId="{1ED7490B-1726-4BA2-B469-3A65CE74F05B}" destId="{33FB4237-A522-47F5-9426-58FECF93646C}" srcOrd="3" destOrd="0" parTransId="{6AC9BB30-7CA6-4FCD-98CB-1D312564D261}" sibTransId="{30768B2F-5005-47D0-9A70-AC97CC7E376D}"/>
    <dgm:cxn modelId="{B3189ECE-EF32-4960-AB63-729CC0FA2AC0}" srcId="{466D46AE-39A2-4944-817E-34C3CC05F55B}" destId="{1ED7490B-1726-4BA2-B469-3A65CE74F05B}" srcOrd="0" destOrd="0" parTransId="{35C91F7C-D837-476E-A3FB-5806622638DD}" sibTransId="{13C0DE39-1328-42D6-BFB2-F187975313BE}"/>
    <dgm:cxn modelId="{59155C66-592E-4877-AA97-F28A099EB8DA}" srcId="{1ED7490B-1726-4BA2-B469-3A65CE74F05B}" destId="{C1511EE0-CBC5-44AA-B991-A61EEF5B0EC2}" srcOrd="1" destOrd="0" parTransId="{2A16158D-4F9B-488C-B22E-6C541D27D42C}" sibTransId="{266AFB6A-8704-44CB-8D18-9B74570500F5}"/>
    <dgm:cxn modelId="{E2047446-A90B-4ED0-BAC2-A493283D9999}" srcId="{466D46AE-39A2-4944-817E-34C3CC05F55B}" destId="{7311619F-52D5-4689-87CE-D2F599D243D0}" srcOrd="1" destOrd="0" parTransId="{FEDFCEED-77BF-4E6B-AA5E-45D161B0372C}" sibTransId="{9D03FFB2-895B-4628-A15B-9DA548DDC867}"/>
    <dgm:cxn modelId="{66A1EAEA-4B8B-4F3F-A46F-4EB4DC9A7EA6}" srcId="{1ED7490B-1726-4BA2-B469-3A65CE74F05B}" destId="{3B0EC658-00A7-46D9-9736-FF51BF5B968E}" srcOrd="2" destOrd="0" parTransId="{7F1E78FE-30F2-4BF5-94CE-F3D490968251}" sibTransId="{C4ADB6F5-510A-44AB-B4F4-E9F6711D160D}"/>
    <dgm:cxn modelId="{D53854A8-406D-4B59-8B76-1D255CB33A25}" type="presOf" srcId="{3B0EC658-00A7-46D9-9736-FF51BF5B968E}" destId="{D3B17564-9A4B-4813-ADA9-08D220601970}" srcOrd="1" destOrd="0" presId="urn:microsoft.com/office/officeart/2005/8/layout/matrix1"/>
    <dgm:cxn modelId="{30DEB99A-2499-4A48-8343-2DD5EE76C047}" type="presOf" srcId="{4AA95DF6-40FF-4756-9167-E0E71012FA9E}" destId="{3871F5A1-E5BA-44B9-B5CE-DA1841A4D5EB}" srcOrd="0" destOrd="0" presId="urn:microsoft.com/office/officeart/2005/8/layout/matrix1"/>
    <dgm:cxn modelId="{7E8BE428-119A-4585-9EA3-D927903127EF}" srcId="{466D46AE-39A2-4944-817E-34C3CC05F55B}" destId="{ACC29CDC-7CCF-4202-9665-272A48332C1C}" srcOrd="3" destOrd="0" parTransId="{98B5A5BB-FBF8-4366-8B20-531B72AE6884}" sibTransId="{601CFEF8-7BDF-423F-9BEF-1D6A9C913F71}"/>
    <dgm:cxn modelId="{8F477F20-FED3-4E9C-BE1C-35ED12A5DBBD}" srcId="{1ED7490B-1726-4BA2-B469-3A65CE74F05B}" destId="{4AA95DF6-40FF-4756-9167-E0E71012FA9E}" srcOrd="0" destOrd="0" parTransId="{91875185-B21A-403A-832F-3BA4A68BA77B}" sibTransId="{E40752D8-FA81-4934-9D3B-8039AF1224A8}"/>
    <dgm:cxn modelId="{03244434-2D67-4648-8F4F-36BB5B8811E4}" type="presOf" srcId="{3B0EC658-00A7-46D9-9736-FF51BF5B968E}" destId="{53EA3BB9-4ABC-4EAC-AE40-D347A722318F}" srcOrd="0" destOrd="0" presId="urn:microsoft.com/office/officeart/2005/8/layout/matrix1"/>
    <dgm:cxn modelId="{8F90F8C9-A951-4411-A7ED-875FF74722F1}" type="presOf" srcId="{33FB4237-A522-47F5-9426-58FECF93646C}" destId="{E72913B2-ED54-4303-9BA1-AE2EC44473E9}" srcOrd="0" destOrd="0" presId="urn:microsoft.com/office/officeart/2005/8/layout/matrix1"/>
    <dgm:cxn modelId="{848BEF49-D46B-4917-9862-0134E7DEE259}" type="presOf" srcId="{4AA95DF6-40FF-4756-9167-E0E71012FA9E}" destId="{06AB6B12-E8D7-4BF4-B8D3-1C460B92569F}" srcOrd="1" destOrd="0" presId="urn:microsoft.com/office/officeart/2005/8/layout/matrix1"/>
    <dgm:cxn modelId="{7E96E836-3758-4725-B52F-4F6B4CE50319}" type="presOf" srcId="{33FB4237-A522-47F5-9426-58FECF93646C}" destId="{31B47B43-EA19-4F43-B1D2-E4AB924942FD}" srcOrd="1" destOrd="0" presId="urn:microsoft.com/office/officeart/2005/8/layout/matrix1"/>
    <dgm:cxn modelId="{730DECA5-3DDF-4758-A7E3-16284A422ACB}" type="presParOf" srcId="{1307C062-0C34-4164-96D8-FF5779AC87D3}" destId="{6BFC9626-5C6D-4593-80B7-EB5D3F6DD751}" srcOrd="0" destOrd="0" presId="urn:microsoft.com/office/officeart/2005/8/layout/matrix1"/>
    <dgm:cxn modelId="{A96C99B0-5B11-4370-A50C-2FEC160CDCF0}" type="presParOf" srcId="{6BFC9626-5C6D-4593-80B7-EB5D3F6DD751}" destId="{3871F5A1-E5BA-44B9-B5CE-DA1841A4D5EB}" srcOrd="0" destOrd="0" presId="urn:microsoft.com/office/officeart/2005/8/layout/matrix1"/>
    <dgm:cxn modelId="{6F333425-79A2-4583-A409-429ACDBF698D}" type="presParOf" srcId="{6BFC9626-5C6D-4593-80B7-EB5D3F6DD751}" destId="{06AB6B12-E8D7-4BF4-B8D3-1C460B92569F}" srcOrd="1" destOrd="0" presId="urn:microsoft.com/office/officeart/2005/8/layout/matrix1"/>
    <dgm:cxn modelId="{F2186CBA-6258-4AF3-8F54-FF1D46C576A0}" type="presParOf" srcId="{6BFC9626-5C6D-4593-80B7-EB5D3F6DD751}" destId="{0F5AB42F-23A9-4E9B-8210-295D72D9B4E4}" srcOrd="2" destOrd="0" presId="urn:microsoft.com/office/officeart/2005/8/layout/matrix1"/>
    <dgm:cxn modelId="{E68655FF-D3BC-4F67-A21E-F46B0FC608A9}" type="presParOf" srcId="{6BFC9626-5C6D-4593-80B7-EB5D3F6DD751}" destId="{844709F2-A1AB-4FB3-AC21-80F469CE1F16}" srcOrd="3" destOrd="0" presId="urn:microsoft.com/office/officeart/2005/8/layout/matrix1"/>
    <dgm:cxn modelId="{6EA7F64A-2382-428D-B212-DC482169252A}" type="presParOf" srcId="{6BFC9626-5C6D-4593-80B7-EB5D3F6DD751}" destId="{53EA3BB9-4ABC-4EAC-AE40-D347A722318F}" srcOrd="4" destOrd="0" presId="urn:microsoft.com/office/officeart/2005/8/layout/matrix1"/>
    <dgm:cxn modelId="{7C93BA34-11AA-4EF7-BA8B-4760ECFA51B1}" type="presParOf" srcId="{6BFC9626-5C6D-4593-80B7-EB5D3F6DD751}" destId="{D3B17564-9A4B-4813-ADA9-08D220601970}" srcOrd="5" destOrd="0" presId="urn:microsoft.com/office/officeart/2005/8/layout/matrix1"/>
    <dgm:cxn modelId="{46784CB6-25BD-4676-9651-B1EA8D6A2940}" type="presParOf" srcId="{6BFC9626-5C6D-4593-80B7-EB5D3F6DD751}" destId="{E72913B2-ED54-4303-9BA1-AE2EC44473E9}" srcOrd="6" destOrd="0" presId="urn:microsoft.com/office/officeart/2005/8/layout/matrix1"/>
    <dgm:cxn modelId="{E10B69FA-D5BD-48A1-9D8D-593804DFE934}" type="presParOf" srcId="{6BFC9626-5C6D-4593-80B7-EB5D3F6DD751}" destId="{31B47B43-EA19-4F43-B1D2-E4AB924942FD}" srcOrd="7" destOrd="0" presId="urn:microsoft.com/office/officeart/2005/8/layout/matrix1"/>
    <dgm:cxn modelId="{D23872EC-3BB4-423F-8505-4F16E3178E3A}" type="presParOf" srcId="{1307C062-0C34-4164-96D8-FF5779AC87D3}" destId="{1C09D350-0758-44CE-AE18-5422D9127859}"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66D46AE-39A2-4944-817E-34C3CC05F55B}" type="doc">
      <dgm:prSet loTypeId="urn:microsoft.com/office/officeart/2005/8/layout/matrix1" loCatId="matrix" qsTypeId="urn:microsoft.com/office/officeart/2005/8/quickstyle/simple3" qsCatId="simple" csTypeId="urn:microsoft.com/office/officeart/2005/8/colors/colorful1#2" csCatId="colorful" phldr="1"/>
      <dgm:spPr/>
      <dgm:t>
        <a:bodyPr/>
        <a:lstStyle/>
        <a:p>
          <a:endParaRPr lang="ru-RU"/>
        </a:p>
      </dgm:t>
    </dgm:pt>
    <dgm:pt modelId="{7311619F-52D5-4689-87CE-D2F599D243D0}">
      <dgm:prSet phldrT="[Текст]" custT="1"/>
      <dgm:spPr/>
      <dgm:t>
        <a:bodyPr/>
        <a:lstStyle/>
        <a:p>
          <a:endParaRPr lang="uk-UA"/>
        </a:p>
      </dgm:t>
    </dgm:pt>
    <dgm:pt modelId="{FEDFCEED-77BF-4E6B-AA5E-45D161B0372C}" type="parTrans" cxnId="{E2047446-A90B-4ED0-BAC2-A493283D9999}">
      <dgm:prSet/>
      <dgm:spPr/>
      <dgm:t>
        <a:bodyPr/>
        <a:lstStyle/>
        <a:p>
          <a:endParaRPr lang="ru-RU"/>
        </a:p>
      </dgm:t>
    </dgm:pt>
    <dgm:pt modelId="{9D03FFB2-895B-4628-A15B-9DA548DDC867}" type="sibTrans" cxnId="{E2047446-A90B-4ED0-BAC2-A493283D9999}">
      <dgm:prSet/>
      <dgm:spPr/>
      <dgm:t>
        <a:bodyPr/>
        <a:lstStyle/>
        <a:p>
          <a:endParaRPr lang="ru-RU"/>
        </a:p>
      </dgm:t>
    </dgm:pt>
    <dgm:pt modelId="{3965CB00-AB48-4509-AF77-8FD52EBFE28F}">
      <dgm:prSet phldrT="[Текст]" custT="1"/>
      <dgm:spPr/>
      <dgm:t>
        <a:bodyPr/>
        <a:lstStyle/>
        <a:p>
          <a:endParaRPr lang="uk-UA"/>
        </a:p>
      </dgm:t>
    </dgm:pt>
    <dgm:pt modelId="{04543D2F-42EF-4405-8A0D-FD794877F797}" type="parTrans" cxnId="{4B7F89F3-8ACB-4D51-BDDF-72DFC381DC6D}">
      <dgm:prSet/>
      <dgm:spPr/>
      <dgm:t>
        <a:bodyPr/>
        <a:lstStyle/>
        <a:p>
          <a:endParaRPr lang="ru-RU"/>
        </a:p>
      </dgm:t>
    </dgm:pt>
    <dgm:pt modelId="{279A8B16-01FC-4041-9FBC-44178AF59689}" type="sibTrans" cxnId="{4B7F89F3-8ACB-4D51-BDDF-72DFC381DC6D}">
      <dgm:prSet/>
      <dgm:spPr/>
      <dgm:t>
        <a:bodyPr/>
        <a:lstStyle/>
        <a:p>
          <a:endParaRPr lang="ru-RU"/>
        </a:p>
      </dgm:t>
    </dgm:pt>
    <dgm:pt modelId="{ACC29CDC-7CCF-4202-9665-272A48332C1C}">
      <dgm:prSet phldrT="[Текст]"/>
      <dgm:spPr/>
      <dgm:t>
        <a:bodyPr/>
        <a:lstStyle/>
        <a:p>
          <a:endParaRPr lang="uk-UA"/>
        </a:p>
      </dgm:t>
    </dgm:pt>
    <dgm:pt modelId="{98B5A5BB-FBF8-4366-8B20-531B72AE6884}" type="parTrans" cxnId="{7E8BE428-119A-4585-9EA3-D927903127EF}">
      <dgm:prSet/>
      <dgm:spPr/>
      <dgm:t>
        <a:bodyPr/>
        <a:lstStyle/>
        <a:p>
          <a:endParaRPr lang="ru-RU"/>
        </a:p>
      </dgm:t>
    </dgm:pt>
    <dgm:pt modelId="{601CFEF8-7BDF-423F-9BEF-1D6A9C913F71}" type="sibTrans" cxnId="{7E8BE428-119A-4585-9EA3-D927903127EF}">
      <dgm:prSet/>
      <dgm:spPr/>
      <dgm:t>
        <a:bodyPr/>
        <a:lstStyle/>
        <a:p>
          <a:endParaRPr lang="ru-RU"/>
        </a:p>
      </dgm:t>
    </dgm:pt>
    <dgm:pt modelId="{3B0EC658-00A7-46D9-9736-FF51BF5B968E}">
      <dgm:prSet custT="1"/>
      <dgm:spPr/>
      <dgm:t>
        <a:bodyPr/>
        <a:lstStyle/>
        <a:p>
          <a:r>
            <a:rPr lang="uk-UA" sz="2800" dirty="0" smtClean="0"/>
            <a:t>016 Спеціальна освіта</a:t>
          </a:r>
        </a:p>
        <a:p>
          <a:r>
            <a:rPr lang="uk-UA" sz="2400" dirty="0" smtClean="0"/>
            <a:t>Ліцензований обсяг:</a:t>
          </a:r>
        </a:p>
        <a:p>
          <a:r>
            <a:rPr lang="uk-UA" sz="2400" dirty="0" smtClean="0"/>
            <a:t>денна форма - 15  </a:t>
          </a:r>
        </a:p>
        <a:p>
          <a:r>
            <a:rPr lang="uk-UA" sz="2400" dirty="0" smtClean="0"/>
            <a:t>заочна форма - 35 </a:t>
          </a:r>
        </a:p>
      </dgm:t>
    </dgm:pt>
    <dgm:pt modelId="{7F1E78FE-30F2-4BF5-94CE-F3D490968251}" type="parTrans" cxnId="{66A1EAEA-4B8B-4F3F-A46F-4EB4DC9A7EA6}">
      <dgm:prSet/>
      <dgm:spPr/>
      <dgm:t>
        <a:bodyPr/>
        <a:lstStyle/>
        <a:p>
          <a:endParaRPr lang="uk-UA"/>
        </a:p>
      </dgm:t>
    </dgm:pt>
    <dgm:pt modelId="{C4ADB6F5-510A-44AB-B4F4-E9F6711D160D}" type="sibTrans" cxnId="{66A1EAEA-4B8B-4F3F-A46F-4EB4DC9A7EA6}">
      <dgm:prSet/>
      <dgm:spPr/>
      <dgm:t>
        <a:bodyPr/>
        <a:lstStyle/>
        <a:p>
          <a:endParaRPr lang="uk-UA"/>
        </a:p>
      </dgm:t>
    </dgm:pt>
    <dgm:pt modelId="{4AA95DF6-40FF-4756-9167-E0E71012FA9E}">
      <dgm:prSet custT="1"/>
      <dgm:spPr/>
      <dgm:t>
        <a:bodyPr/>
        <a:lstStyle/>
        <a:p>
          <a:r>
            <a:rPr lang="uk-UA" sz="2800" dirty="0" smtClean="0"/>
            <a:t>012 Дошкільна освіта </a:t>
          </a:r>
        </a:p>
        <a:p>
          <a:r>
            <a:rPr lang="uk-UA" sz="2400" dirty="0" smtClean="0"/>
            <a:t>Ліцензований обсяг:</a:t>
          </a:r>
        </a:p>
        <a:p>
          <a:r>
            <a:rPr lang="uk-UA" sz="2400" dirty="0" smtClean="0"/>
            <a:t>денна форма – 15</a:t>
          </a:r>
        </a:p>
        <a:p>
          <a:r>
            <a:rPr lang="uk-UA" sz="2400" dirty="0" smtClean="0"/>
            <a:t>заочна форма – 35</a:t>
          </a:r>
          <a:endParaRPr lang="uk-UA" sz="2400" dirty="0"/>
        </a:p>
      </dgm:t>
    </dgm:pt>
    <dgm:pt modelId="{E40752D8-FA81-4934-9D3B-8039AF1224A8}" type="sibTrans" cxnId="{8F477F20-FED3-4E9C-BE1C-35ED12A5DBBD}">
      <dgm:prSet/>
      <dgm:spPr/>
      <dgm:t>
        <a:bodyPr/>
        <a:lstStyle/>
        <a:p>
          <a:endParaRPr lang="uk-UA"/>
        </a:p>
      </dgm:t>
    </dgm:pt>
    <dgm:pt modelId="{91875185-B21A-403A-832F-3BA4A68BA77B}" type="parTrans" cxnId="{8F477F20-FED3-4E9C-BE1C-35ED12A5DBBD}">
      <dgm:prSet/>
      <dgm:spPr/>
      <dgm:t>
        <a:bodyPr/>
        <a:lstStyle/>
        <a:p>
          <a:endParaRPr lang="uk-UA"/>
        </a:p>
      </dgm:t>
    </dgm:pt>
    <dgm:pt modelId="{1ED7490B-1726-4BA2-B469-3A65CE74F05B}">
      <dgm:prSet phldrT="[Текст]" custT="1"/>
      <dgm:spPr/>
      <dgm:t>
        <a:bodyPr/>
        <a:lstStyle/>
        <a:p>
          <a:pPr>
            <a:spcAft>
              <a:spcPts val="1200"/>
            </a:spcAft>
          </a:pPr>
          <a:endParaRPr lang="ru-RU" sz="2400" b="1" dirty="0" smtClean="0"/>
        </a:p>
        <a:p>
          <a:pPr>
            <a:spcAft>
              <a:spcPts val="1200"/>
            </a:spcAft>
          </a:pPr>
          <a:r>
            <a:rPr lang="ru-RU" sz="2400" b="1" dirty="0" err="1" smtClean="0"/>
            <a:t>Освітній</a:t>
          </a:r>
          <a:r>
            <a:rPr lang="ru-RU" sz="2400" b="1" dirty="0" smtClean="0"/>
            <a:t> </a:t>
          </a:r>
          <a:r>
            <a:rPr lang="ru-RU" sz="2400" b="1" dirty="0" err="1" smtClean="0"/>
            <a:t>ступінь</a:t>
          </a:r>
          <a:r>
            <a:rPr lang="ru-RU" sz="2400" b="1" dirty="0" smtClean="0"/>
            <a:t> «</a:t>
          </a:r>
          <a:r>
            <a:rPr lang="ru-RU" sz="2400" b="1" dirty="0" err="1" smtClean="0"/>
            <a:t>Магістр</a:t>
          </a:r>
          <a:r>
            <a:rPr lang="ru-RU" sz="2400" dirty="0" smtClean="0"/>
            <a:t>»</a:t>
          </a:r>
        </a:p>
        <a:p>
          <a:pPr>
            <a:spcAft>
              <a:spcPts val="1200"/>
            </a:spcAft>
          </a:pPr>
          <a:endParaRPr lang="ru-RU" sz="2400" dirty="0"/>
        </a:p>
      </dgm:t>
    </dgm:pt>
    <dgm:pt modelId="{13C0DE39-1328-42D6-BFB2-F187975313BE}" type="sibTrans" cxnId="{B3189ECE-EF32-4960-AB63-729CC0FA2AC0}">
      <dgm:prSet/>
      <dgm:spPr/>
      <dgm:t>
        <a:bodyPr/>
        <a:lstStyle/>
        <a:p>
          <a:endParaRPr lang="ru-RU"/>
        </a:p>
      </dgm:t>
    </dgm:pt>
    <dgm:pt modelId="{35C91F7C-D837-476E-A3FB-5806622638DD}" type="parTrans" cxnId="{B3189ECE-EF32-4960-AB63-729CC0FA2AC0}">
      <dgm:prSet/>
      <dgm:spPr/>
      <dgm:t>
        <a:bodyPr/>
        <a:lstStyle/>
        <a:p>
          <a:endParaRPr lang="ru-RU"/>
        </a:p>
      </dgm:t>
    </dgm:pt>
    <dgm:pt modelId="{E87AA38C-F32C-4793-955A-3BF9B84385C0}">
      <dgm:prSet phldrT="[Текст]" custT="1"/>
      <dgm:spPr/>
      <dgm:t>
        <a:bodyPr/>
        <a:lstStyle/>
        <a:p>
          <a:pPr algn="l"/>
          <a:r>
            <a:rPr lang="ru-RU" sz="2400" b="1" dirty="0" err="1" smtClean="0"/>
            <a:t>Освітньо-наукова</a:t>
          </a:r>
          <a:r>
            <a:rPr lang="ru-RU" sz="2400" b="1" dirty="0" smtClean="0"/>
            <a:t> </a:t>
          </a:r>
          <a:r>
            <a:rPr lang="ru-RU" sz="2400" b="1" dirty="0" err="1" smtClean="0"/>
            <a:t>програма</a:t>
          </a:r>
          <a:r>
            <a:rPr lang="ru-RU" sz="2400" b="1" dirty="0" smtClean="0"/>
            <a:t>  015  «</a:t>
          </a:r>
          <a:r>
            <a:rPr lang="ru-RU" sz="2400" b="1" dirty="0" err="1" smtClean="0"/>
            <a:t>Професійна</a:t>
          </a:r>
          <a:r>
            <a:rPr lang="ru-RU" sz="2400" b="1" dirty="0" smtClean="0"/>
            <a:t> </a:t>
          </a:r>
          <a:r>
            <a:rPr lang="ru-RU" sz="2400" b="1" dirty="0" err="1" smtClean="0"/>
            <a:t>освіта</a:t>
          </a:r>
          <a:r>
            <a:rPr lang="ru-RU" sz="2400" b="1" dirty="0" smtClean="0"/>
            <a:t>»</a:t>
          </a:r>
        </a:p>
        <a:p>
          <a:pPr algn="l"/>
          <a:r>
            <a:rPr lang="ru-RU" sz="2400" b="1" dirty="0" err="1" smtClean="0"/>
            <a:t>Ліцензований</a:t>
          </a:r>
          <a:r>
            <a:rPr lang="ru-RU" sz="2400" b="1" dirty="0" smtClean="0"/>
            <a:t> </a:t>
          </a:r>
          <a:r>
            <a:rPr lang="ru-RU" sz="2400" b="1" dirty="0" err="1" smtClean="0"/>
            <a:t>обсяг</a:t>
          </a:r>
          <a:r>
            <a:rPr lang="ru-RU" sz="2400" b="1" dirty="0" smtClean="0"/>
            <a:t>:</a:t>
          </a:r>
        </a:p>
        <a:p>
          <a:pPr algn="l"/>
          <a:r>
            <a:rPr lang="ru-RU" sz="2400" b="1" dirty="0" err="1" smtClean="0"/>
            <a:t>денна</a:t>
          </a:r>
          <a:r>
            <a:rPr lang="ru-RU" sz="2400" b="1" dirty="0" smtClean="0"/>
            <a:t> форма - 10 </a:t>
          </a:r>
        </a:p>
        <a:p>
          <a:pPr algn="l"/>
          <a:r>
            <a:rPr lang="ru-RU" sz="2400" b="1" dirty="0" err="1" smtClean="0"/>
            <a:t>заочна</a:t>
          </a:r>
          <a:r>
            <a:rPr lang="ru-RU" sz="2400" b="1" dirty="0" smtClean="0"/>
            <a:t> форма - 10</a:t>
          </a:r>
          <a:endParaRPr lang="ru-RU" sz="2400" b="1" dirty="0"/>
        </a:p>
      </dgm:t>
    </dgm:pt>
    <dgm:pt modelId="{6AEABA30-F22B-49B6-A9CC-3DD875350137}" type="sibTrans" cxnId="{2BF19FAB-AD17-4DED-A742-EFD3661E85CF}">
      <dgm:prSet/>
      <dgm:spPr/>
      <dgm:t>
        <a:bodyPr/>
        <a:lstStyle/>
        <a:p>
          <a:endParaRPr lang="uk-UA"/>
        </a:p>
      </dgm:t>
    </dgm:pt>
    <dgm:pt modelId="{0DA54C56-F82B-42AC-AFF8-18CA5B141373}" type="parTrans" cxnId="{2BF19FAB-AD17-4DED-A742-EFD3661E85CF}">
      <dgm:prSet/>
      <dgm:spPr/>
      <dgm:t>
        <a:bodyPr/>
        <a:lstStyle/>
        <a:p>
          <a:endParaRPr lang="uk-UA"/>
        </a:p>
      </dgm:t>
    </dgm:pt>
    <dgm:pt modelId="{2D697D8C-1F5E-4DEA-B079-519F76196C74}">
      <dgm:prSet/>
      <dgm:spPr/>
      <dgm:t>
        <a:bodyPr/>
        <a:lstStyle/>
        <a:p>
          <a:endParaRPr lang="uk-UA" sz="3600"/>
        </a:p>
      </dgm:t>
    </dgm:pt>
    <dgm:pt modelId="{33FB4237-A522-47F5-9426-58FECF93646C}">
      <dgm:prSet custT="1"/>
      <dgm:spPr/>
      <dgm:t>
        <a:bodyPr/>
        <a:lstStyle/>
        <a:p>
          <a:r>
            <a:rPr lang="uk-UA" sz="2800" dirty="0" smtClean="0"/>
            <a:t>013 Початкова освіта   о</a:t>
          </a:r>
        </a:p>
        <a:p>
          <a:r>
            <a:rPr lang="uk-UA" sz="2400" dirty="0" smtClean="0"/>
            <a:t>Ліцензований обсяг:</a:t>
          </a:r>
        </a:p>
        <a:p>
          <a:r>
            <a:rPr lang="uk-UA" sz="2400" dirty="0" smtClean="0"/>
            <a:t>денна форма - 20 </a:t>
          </a:r>
        </a:p>
        <a:p>
          <a:r>
            <a:rPr lang="uk-UA" sz="2400" dirty="0" smtClean="0"/>
            <a:t>заочна форма - 30</a:t>
          </a:r>
          <a:endParaRPr lang="uk-UA" sz="2400" dirty="0"/>
        </a:p>
      </dgm:t>
    </dgm:pt>
    <dgm:pt modelId="{30768B2F-5005-47D0-9A70-AC97CC7E376D}" type="sibTrans" cxnId="{7CF2CEEB-A2B5-48DC-98C5-20AF78701A71}">
      <dgm:prSet/>
      <dgm:spPr/>
      <dgm:t>
        <a:bodyPr/>
        <a:lstStyle/>
        <a:p>
          <a:endParaRPr lang="uk-UA"/>
        </a:p>
      </dgm:t>
    </dgm:pt>
    <dgm:pt modelId="{6AC9BB30-7CA6-4FCD-98CB-1D312564D261}" type="parTrans" cxnId="{7CF2CEEB-A2B5-48DC-98C5-20AF78701A71}">
      <dgm:prSet/>
      <dgm:spPr/>
      <dgm:t>
        <a:bodyPr/>
        <a:lstStyle/>
        <a:p>
          <a:endParaRPr lang="uk-UA"/>
        </a:p>
      </dgm:t>
    </dgm:pt>
    <dgm:pt modelId="{A2D03A48-C0F2-48EF-ADD5-F93515E725D8}" type="sibTrans" cxnId="{3B748F24-6669-4FDF-93BF-C51E73112ADC}">
      <dgm:prSet/>
      <dgm:spPr/>
      <dgm:t>
        <a:bodyPr/>
        <a:lstStyle/>
        <a:p>
          <a:endParaRPr lang="uk-UA"/>
        </a:p>
      </dgm:t>
    </dgm:pt>
    <dgm:pt modelId="{FB958A2F-A180-460E-B0F1-A1BD82BA53F0}" type="parTrans" cxnId="{3B748F24-6669-4FDF-93BF-C51E73112ADC}">
      <dgm:prSet/>
      <dgm:spPr/>
      <dgm:t>
        <a:bodyPr/>
        <a:lstStyle/>
        <a:p>
          <a:endParaRPr lang="uk-UA"/>
        </a:p>
      </dgm:t>
    </dgm:pt>
    <dgm:pt modelId="{1307C062-0C34-4164-96D8-FF5779AC87D3}" type="pres">
      <dgm:prSet presAssocID="{466D46AE-39A2-4944-817E-34C3CC05F55B}" presName="diagram" presStyleCnt="0">
        <dgm:presLayoutVars>
          <dgm:chMax val="1"/>
          <dgm:dir/>
          <dgm:animLvl val="ctr"/>
          <dgm:resizeHandles val="exact"/>
        </dgm:presLayoutVars>
      </dgm:prSet>
      <dgm:spPr/>
      <dgm:t>
        <a:bodyPr/>
        <a:lstStyle/>
        <a:p>
          <a:endParaRPr lang="uk-UA"/>
        </a:p>
      </dgm:t>
    </dgm:pt>
    <dgm:pt modelId="{6BFC9626-5C6D-4593-80B7-EB5D3F6DD751}" type="pres">
      <dgm:prSet presAssocID="{466D46AE-39A2-4944-817E-34C3CC05F55B}" presName="matrix" presStyleCnt="0"/>
      <dgm:spPr/>
      <dgm:t>
        <a:bodyPr/>
        <a:lstStyle/>
        <a:p>
          <a:endParaRPr lang="uk-UA"/>
        </a:p>
      </dgm:t>
    </dgm:pt>
    <dgm:pt modelId="{3871F5A1-E5BA-44B9-B5CE-DA1841A4D5EB}" type="pres">
      <dgm:prSet presAssocID="{466D46AE-39A2-4944-817E-34C3CC05F55B}" presName="tile1" presStyleLbl="node1" presStyleIdx="0" presStyleCnt="4"/>
      <dgm:spPr/>
      <dgm:t>
        <a:bodyPr/>
        <a:lstStyle/>
        <a:p>
          <a:endParaRPr lang="uk-UA"/>
        </a:p>
      </dgm:t>
    </dgm:pt>
    <dgm:pt modelId="{06AB6B12-E8D7-4BF4-B8D3-1C460B92569F}" type="pres">
      <dgm:prSet presAssocID="{466D46AE-39A2-4944-817E-34C3CC05F55B}" presName="tile1text" presStyleLbl="node1" presStyleIdx="0" presStyleCnt="4">
        <dgm:presLayoutVars>
          <dgm:chMax val="0"/>
          <dgm:chPref val="0"/>
          <dgm:bulletEnabled val="1"/>
        </dgm:presLayoutVars>
      </dgm:prSet>
      <dgm:spPr/>
      <dgm:t>
        <a:bodyPr/>
        <a:lstStyle/>
        <a:p>
          <a:endParaRPr lang="uk-UA"/>
        </a:p>
      </dgm:t>
    </dgm:pt>
    <dgm:pt modelId="{0F5AB42F-23A9-4E9B-8210-295D72D9B4E4}" type="pres">
      <dgm:prSet presAssocID="{466D46AE-39A2-4944-817E-34C3CC05F55B}" presName="tile2" presStyleLbl="node1" presStyleIdx="1" presStyleCnt="4"/>
      <dgm:spPr/>
      <dgm:t>
        <a:bodyPr/>
        <a:lstStyle/>
        <a:p>
          <a:endParaRPr lang="uk-UA"/>
        </a:p>
      </dgm:t>
    </dgm:pt>
    <dgm:pt modelId="{844709F2-A1AB-4FB3-AC21-80F469CE1F16}" type="pres">
      <dgm:prSet presAssocID="{466D46AE-39A2-4944-817E-34C3CC05F55B}" presName="tile2text" presStyleLbl="node1" presStyleIdx="1" presStyleCnt="4">
        <dgm:presLayoutVars>
          <dgm:chMax val="0"/>
          <dgm:chPref val="0"/>
          <dgm:bulletEnabled val="1"/>
        </dgm:presLayoutVars>
      </dgm:prSet>
      <dgm:spPr/>
      <dgm:t>
        <a:bodyPr/>
        <a:lstStyle/>
        <a:p>
          <a:endParaRPr lang="uk-UA"/>
        </a:p>
      </dgm:t>
    </dgm:pt>
    <dgm:pt modelId="{53EA3BB9-4ABC-4EAC-AE40-D347A722318F}" type="pres">
      <dgm:prSet presAssocID="{466D46AE-39A2-4944-817E-34C3CC05F55B}" presName="tile3" presStyleLbl="node1" presStyleIdx="2" presStyleCnt="4"/>
      <dgm:spPr/>
      <dgm:t>
        <a:bodyPr/>
        <a:lstStyle/>
        <a:p>
          <a:endParaRPr lang="uk-UA"/>
        </a:p>
      </dgm:t>
    </dgm:pt>
    <dgm:pt modelId="{D3B17564-9A4B-4813-ADA9-08D220601970}" type="pres">
      <dgm:prSet presAssocID="{466D46AE-39A2-4944-817E-34C3CC05F55B}" presName="tile3text" presStyleLbl="node1" presStyleIdx="2" presStyleCnt="4">
        <dgm:presLayoutVars>
          <dgm:chMax val="0"/>
          <dgm:chPref val="0"/>
          <dgm:bulletEnabled val="1"/>
        </dgm:presLayoutVars>
      </dgm:prSet>
      <dgm:spPr/>
      <dgm:t>
        <a:bodyPr/>
        <a:lstStyle/>
        <a:p>
          <a:endParaRPr lang="uk-UA"/>
        </a:p>
      </dgm:t>
    </dgm:pt>
    <dgm:pt modelId="{E72913B2-ED54-4303-9BA1-AE2EC44473E9}" type="pres">
      <dgm:prSet presAssocID="{466D46AE-39A2-4944-817E-34C3CC05F55B}" presName="tile4" presStyleLbl="node1" presStyleIdx="3" presStyleCnt="4" custLinFactNeighborX="651" custLinFactNeighborY="-3024"/>
      <dgm:spPr/>
      <dgm:t>
        <a:bodyPr/>
        <a:lstStyle/>
        <a:p>
          <a:endParaRPr lang="uk-UA"/>
        </a:p>
      </dgm:t>
    </dgm:pt>
    <dgm:pt modelId="{31B47B43-EA19-4F43-B1D2-E4AB924942FD}" type="pres">
      <dgm:prSet presAssocID="{466D46AE-39A2-4944-817E-34C3CC05F55B}" presName="tile4text" presStyleLbl="node1" presStyleIdx="3" presStyleCnt="4">
        <dgm:presLayoutVars>
          <dgm:chMax val="0"/>
          <dgm:chPref val="0"/>
          <dgm:bulletEnabled val="1"/>
        </dgm:presLayoutVars>
      </dgm:prSet>
      <dgm:spPr/>
      <dgm:t>
        <a:bodyPr/>
        <a:lstStyle/>
        <a:p>
          <a:endParaRPr lang="uk-UA"/>
        </a:p>
      </dgm:t>
    </dgm:pt>
    <dgm:pt modelId="{1C09D350-0758-44CE-AE18-5422D9127859}" type="pres">
      <dgm:prSet presAssocID="{466D46AE-39A2-4944-817E-34C3CC05F55B}" presName="centerTile" presStyleLbl="fgShp" presStyleIdx="0" presStyleCnt="1" custLinFactNeighborX="-47124" custLinFactNeighborY="-9062">
        <dgm:presLayoutVars>
          <dgm:chMax val="0"/>
          <dgm:chPref val="0"/>
        </dgm:presLayoutVars>
      </dgm:prSet>
      <dgm:spPr/>
      <dgm:t>
        <a:bodyPr/>
        <a:lstStyle/>
        <a:p>
          <a:endParaRPr lang="uk-UA"/>
        </a:p>
      </dgm:t>
    </dgm:pt>
  </dgm:ptLst>
  <dgm:cxnLst>
    <dgm:cxn modelId="{3B748F24-6669-4FDF-93BF-C51E73112ADC}" srcId="{33FB4237-A522-47F5-9426-58FECF93646C}" destId="{2D697D8C-1F5E-4DEA-B079-519F76196C74}" srcOrd="0" destOrd="0" parTransId="{FB958A2F-A180-460E-B0F1-A1BD82BA53F0}" sibTransId="{A2D03A48-C0F2-48EF-ADD5-F93515E725D8}"/>
    <dgm:cxn modelId="{2BF19FAB-AD17-4DED-A742-EFD3661E85CF}" srcId="{1ED7490B-1726-4BA2-B469-3A65CE74F05B}" destId="{E87AA38C-F32C-4793-955A-3BF9B84385C0}" srcOrd="3" destOrd="0" parTransId="{0DA54C56-F82B-42AC-AFF8-18CA5B141373}" sibTransId="{6AEABA30-F22B-49B6-A9CC-3DD875350137}"/>
    <dgm:cxn modelId="{C675ABA9-D23A-4B6E-9C07-21FEC1F4ECE9}" type="presOf" srcId="{E87AA38C-F32C-4793-955A-3BF9B84385C0}" destId="{E72913B2-ED54-4303-9BA1-AE2EC44473E9}" srcOrd="0" destOrd="0" presId="urn:microsoft.com/office/officeart/2005/8/layout/matrix1"/>
    <dgm:cxn modelId="{568E7E74-F9BA-4639-A33A-A1E30229DA38}" type="presOf" srcId="{3B0EC658-00A7-46D9-9736-FF51BF5B968E}" destId="{844709F2-A1AB-4FB3-AC21-80F469CE1F16}" srcOrd="1" destOrd="0" presId="urn:microsoft.com/office/officeart/2005/8/layout/matrix1"/>
    <dgm:cxn modelId="{EB89376F-84FB-42ED-9AAE-7F5553670233}" type="presOf" srcId="{33FB4237-A522-47F5-9426-58FECF93646C}" destId="{D3B17564-9A4B-4813-ADA9-08D220601970}" srcOrd="1" destOrd="0" presId="urn:microsoft.com/office/officeart/2005/8/layout/matrix1"/>
    <dgm:cxn modelId="{A43EFCF0-E3B2-4962-AC91-B5904C00E5DE}" type="presOf" srcId="{4AA95DF6-40FF-4756-9167-E0E71012FA9E}" destId="{3871F5A1-E5BA-44B9-B5CE-DA1841A4D5EB}" srcOrd="0" destOrd="0" presId="urn:microsoft.com/office/officeart/2005/8/layout/matrix1"/>
    <dgm:cxn modelId="{4B7F89F3-8ACB-4D51-BDDF-72DFC381DC6D}" srcId="{466D46AE-39A2-4944-817E-34C3CC05F55B}" destId="{3965CB00-AB48-4509-AF77-8FD52EBFE28F}" srcOrd="2" destOrd="0" parTransId="{04543D2F-42EF-4405-8A0D-FD794877F797}" sibTransId="{279A8B16-01FC-4041-9FBC-44178AF59689}"/>
    <dgm:cxn modelId="{7DB9E3FC-CEB0-438A-AD7C-AB4B96E21D34}" type="presOf" srcId="{4AA95DF6-40FF-4756-9167-E0E71012FA9E}" destId="{06AB6B12-E8D7-4BF4-B8D3-1C460B92569F}" srcOrd="1" destOrd="0" presId="urn:microsoft.com/office/officeart/2005/8/layout/matrix1"/>
    <dgm:cxn modelId="{7CF2CEEB-A2B5-48DC-98C5-20AF78701A71}" srcId="{1ED7490B-1726-4BA2-B469-3A65CE74F05B}" destId="{33FB4237-A522-47F5-9426-58FECF93646C}" srcOrd="2" destOrd="0" parTransId="{6AC9BB30-7CA6-4FCD-98CB-1D312564D261}" sibTransId="{30768B2F-5005-47D0-9A70-AC97CC7E376D}"/>
    <dgm:cxn modelId="{B3189ECE-EF32-4960-AB63-729CC0FA2AC0}" srcId="{466D46AE-39A2-4944-817E-34C3CC05F55B}" destId="{1ED7490B-1726-4BA2-B469-3A65CE74F05B}" srcOrd="0" destOrd="0" parTransId="{35C91F7C-D837-476E-A3FB-5806622638DD}" sibTransId="{13C0DE39-1328-42D6-BFB2-F187975313BE}"/>
    <dgm:cxn modelId="{CD92ABA8-6902-4B5D-A3CB-F5FFDC7C0C43}" type="presOf" srcId="{E87AA38C-F32C-4793-955A-3BF9B84385C0}" destId="{31B47B43-EA19-4F43-B1D2-E4AB924942FD}" srcOrd="1" destOrd="0" presId="urn:microsoft.com/office/officeart/2005/8/layout/matrix1"/>
    <dgm:cxn modelId="{C1C52271-4C1E-4654-AB85-B4025E5B8BF2}" type="presOf" srcId="{1ED7490B-1726-4BA2-B469-3A65CE74F05B}" destId="{1C09D350-0758-44CE-AE18-5422D9127859}" srcOrd="0" destOrd="0" presId="urn:microsoft.com/office/officeart/2005/8/layout/matrix1"/>
    <dgm:cxn modelId="{E2047446-A90B-4ED0-BAC2-A493283D9999}" srcId="{466D46AE-39A2-4944-817E-34C3CC05F55B}" destId="{7311619F-52D5-4689-87CE-D2F599D243D0}" srcOrd="1" destOrd="0" parTransId="{FEDFCEED-77BF-4E6B-AA5E-45D161B0372C}" sibTransId="{9D03FFB2-895B-4628-A15B-9DA548DDC867}"/>
    <dgm:cxn modelId="{66A1EAEA-4B8B-4F3F-A46F-4EB4DC9A7EA6}" srcId="{1ED7490B-1726-4BA2-B469-3A65CE74F05B}" destId="{3B0EC658-00A7-46D9-9736-FF51BF5B968E}" srcOrd="1" destOrd="0" parTransId="{7F1E78FE-30F2-4BF5-94CE-F3D490968251}" sibTransId="{C4ADB6F5-510A-44AB-B4F4-E9F6711D160D}"/>
    <dgm:cxn modelId="{C4E5FC40-E03D-43A8-A414-DAB4E91497E7}" type="presOf" srcId="{466D46AE-39A2-4944-817E-34C3CC05F55B}" destId="{1307C062-0C34-4164-96D8-FF5779AC87D3}" srcOrd="0" destOrd="0" presId="urn:microsoft.com/office/officeart/2005/8/layout/matrix1"/>
    <dgm:cxn modelId="{CF8E7A9E-6C13-48C5-9E71-4174A24B2F75}" type="presOf" srcId="{2D697D8C-1F5E-4DEA-B079-519F76196C74}" destId="{D3B17564-9A4B-4813-ADA9-08D220601970}" srcOrd="1" destOrd="1" presId="urn:microsoft.com/office/officeart/2005/8/layout/matrix1"/>
    <dgm:cxn modelId="{47CB9BE5-2B0C-4671-A806-60EFD8329483}" type="presOf" srcId="{2D697D8C-1F5E-4DEA-B079-519F76196C74}" destId="{53EA3BB9-4ABC-4EAC-AE40-D347A722318F}" srcOrd="0" destOrd="1" presId="urn:microsoft.com/office/officeart/2005/8/layout/matrix1"/>
    <dgm:cxn modelId="{7E8BE428-119A-4585-9EA3-D927903127EF}" srcId="{466D46AE-39A2-4944-817E-34C3CC05F55B}" destId="{ACC29CDC-7CCF-4202-9665-272A48332C1C}" srcOrd="3" destOrd="0" parTransId="{98B5A5BB-FBF8-4366-8B20-531B72AE6884}" sibTransId="{601CFEF8-7BDF-423F-9BEF-1D6A9C913F71}"/>
    <dgm:cxn modelId="{8F477F20-FED3-4E9C-BE1C-35ED12A5DBBD}" srcId="{1ED7490B-1726-4BA2-B469-3A65CE74F05B}" destId="{4AA95DF6-40FF-4756-9167-E0E71012FA9E}" srcOrd="0" destOrd="0" parTransId="{91875185-B21A-403A-832F-3BA4A68BA77B}" sibTransId="{E40752D8-FA81-4934-9D3B-8039AF1224A8}"/>
    <dgm:cxn modelId="{BC841B22-A9AE-4B1C-9A3A-1096404F4875}" type="presOf" srcId="{3B0EC658-00A7-46D9-9736-FF51BF5B968E}" destId="{0F5AB42F-23A9-4E9B-8210-295D72D9B4E4}" srcOrd="0" destOrd="0" presId="urn:microsoft.com/office/officeart/2005/8/layout/matrix1"/>
    <dgm:cxn modelId="{83EFB743-9337-48E5-ABF7-951C7EAEB106}" type="presOf" srcId="{33FB4237-A522-47F5-9426-58FECF93646C}" destId="{53EA3BB9-4ABC-4EAC-AE40-D347A722318F}" srcOrd="0" destOrd="0" presId="urn:microsoft.com/office/officeart/2005/8/layout/matrix1"/>
    <dgm:cxn modelId="{43BDF548-9FFE-4498-96D3-124EC5DB7713}" type="presParOf" srcId="{1307C062-0C34-4164-96D8-FF5779AC87D3}" destId="{6BFC9626-5C6D-4593-80B7-EB5D3F6DD751}" srcOrd="0" destOrd="0" presId="urn:microsoft.com/office/officeart/2005/8/layout/matrix1"/>
    <dgm:cxn modelId="{EAAC361D-40C9-4C20-90D1-DE6A90EAC2CA}" type="presParOf" srcId="{6BFC9626-5C6D-4593-80B7-EB5D3F6DD751}" destId="{3871F5A1-E5BA-44B9-B5CE-DA1841A4D5EB}" srcOrd="0" destOrd="0" presId="urn:microsoft.com/office/officeart/2005/8/layout/matrix1"/>
    <dgm:cxn modelId="{D277CAC7-96B0-482C-8C67-C8EA45E032DA}" type="presParOf" srcId="{6BFC9626-5C6D-4593-80B7-EB5D3F6DD751}" destId="{06AB6B12-E8D7-4BF4-B8D3-1C460B92569F}" srcOrd="1" destOrd="0" presId="urn:microsoft.com/office/officeart/2005/8/layout/matrix1"/>
    <dgm:cxn modelId="{3E575B83-8F56-47BD-9FD5-EEBA7614D6E1}" type="presParOf" srcId="{6BFC9626-5C6D-4593-80B7-EB5D3F6DD751}" destId="{0F5AB42F-23A9-4E9B-8210-295D72D9B4E4}" srcOrd="2" destOrd="0" presId="urn:microsoft.com/office/officeart/2005/8/layout/matrix1"/>
    <dgm:cxn modelId="{8DF9D876-688E-4E67-9CDB-9BCE480F05CD}" type="presParOf" srcId="{6BFC9626-5C6D-4593-80B7-EB5D3F6DD751}" destId="{844709F2-A1AB-4FB3-AC21-80F469CE1F16}" srcOrd="3" destOrd="0" presId="urn:microsoft.com/office/officeart/2005/8/layout/matrix1"/>
    <dgm:cxn modelId="{016DF395-3E66-4F16-9F9D-31ABF5C31E75}" type="presParOf" srcId="{6BFC9626-5C6D-4593-80B7-EB5D3F6DD751}" destId="{53EA3BB9-4ABC-4EAC-AE40-D347A722318F}" srcOrd="4" destOrd="0" presId="urn:microsoft.com/office/officeart/2005/8/layout/matrix1"/>
    <dgm:cxn modelId="{59E30CB0-7A0D-4FB5-9B53-745DB55AB1F1}" type="presParOf" srcId="{6BFC9626-5C6D-4593-80B7-EB5D3F6DD751}" destId="{D3B17564-9A4B-4813-ADA9-08D220601970}" srcOrd="5" destOrd="0" presId="urn:microsoft.com/office/officeart/2005/8/layout/matrix1"/>
    <dgm:cxn modelId="{EA7AC740-6181-46CB-A0C5-16F21C960AE5}" type="presParOf" srcId="{6BFC9626-5C6D-4593-80B7-EB5D3F6DD751}" destId="{E72913B2-ED54-4303-9BA1-AE2EC44473E9}" srcOrd="6" destOrd="0" presId="urn:microsoft.com/office/officeart/2005/8/layout/matrix1"/>
    <dgm:cxn modelId="{DE85648B-5A4F-433B-9146-1908FBDFEBFC}" type="presParOf" srcId="{6BFC9626-5C6D-4593-80B7-EB5D3F6DD751}" destId="{31B47B43-EA19-4F43-B1D2-E4AB924942FD}" srcOrd="7" destOrd="0" presId="urn:microsoft.com/office/officeart/2005/8/layout/matrix1"/>
    <dgm:cxn modelId="{4B3844A4-8B4D-4DBD-8C5C-0C554C37D4D0}" type="presParOf" srcId="{1307C062-0C34-4164-96D8-FF5779AC87D3}" destId="{1C09D350-0758-44CE-AE18-5422D9127859}"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66D46AE-39A2-4944-817E-34C3CC05F55B}" type="doc">
      <dgm:prSet loTypeId="urn:microsoft.com/office/officeart/2005/8/layout/matrix1" loCatId="matrix" qsTypeId="urn:microsoft.com/office/officeart/2005/8/quickstyle/simple3" qsCatId="simple" csTypeId="urn:microsoft.com/office/officeart/2005/8/colors/colorful1#2" csCatId="colorful" phldr="1"/>
      <dgm:spPr/>
      <dgm:t>
        <a:bodyPr/>
        <a:lstStyle/>
        <a:p>
          <a:endParaRPr lang="ru-RU"/>
        </a:p>
      </dgm:t>
    </dgm:pt>
    <dgm:pt modelId="{7311619F-52D5-4689-87CE-D2F599D243D0}">
      <dgm:prSet phldrT="[Текст]" custT="1"/>
      <dgm:spPr/>
      <dgm:t>
        <a:bodyPr/>
        <a:lstStyle/>
        <a:p>
          <a:endParaRPr lang="uk-UA"/>
        </a:p>
      </dgm:t>
    </dgm:pt>
    <dgm:pt modelId="{FEDFCEED-77BF-4E6B-AA5E-45D161B0372C}" type="parTrans" cxnId="{E2047446-A90B-4ED0-BAC2-A493283D9999}">
      <dgm:prSet/>
      <dgm:spPr/>
      <dgm:t>
        <a:bodyPr/>
        <a:lstStyle/>
        <a:p>
          <a:endParaRPr lang="ru-RU"/>
        </a:p>
      </dgm:t>
    </dgm:pt>
    <dgm:pt modelId="{9D03FFB2-895B-4628-A15B-9DA548DDC867}" type="sibTrans" cxnId="{E2047446-A90B-4ED0-BAC2-A493283D9999}">
      <dgm:prSet/>
      <dgm:spPr/>
      <dgm:t>
        <a:bodyPr/>
        <a:lstStyle/>
        <a:p>
          <a:endParaRPr lang="ru-RU"/>
        </a:p>
      </dgm:t>
    </dgm:pt>
    <dgm:pt modelId="{3965CB00-AB48-4509-AF77-8FD52EBFE28F}">
      <dgm:prSet phldrT="[Текст]" custT="1"/>
      <dgm:spPr/>
      <dgm:t>
        <a:bodyPr/>
        <a:lstStyle/>
        <a:p>
          <a:endParaRPr lang="uk-UA"/>
        </a:p>
      </dgm:t>
    </dgm:pt>
    <dgm:pt modelId="{04543D2F-42EF-4405-8A0D-FD794877F797}" type="parTrans" cxnId="{4B7F89F3-8ACB-4D51-BDDF-72DFC381DC6D}">
      <dgm:prSet/>
      <dgm:spPr/>
      <dgm:t>
        <a:bodyPr/>
        <a:lstStyle/>
        <a:p>
          <a:endParaRPr lang="ru-RU"/>
        </a:p>
      </dgm:t>
    </dgm:pt>
    <dgm:pt modelId="{279A8B16-01FC-4041-9FBC-44178AF59689}" type="sibTrans" cxnId="{4B7F89F3-8ACB-4D51-BDDF-72DFC381DC6D}">
      <dgm:prSet/>
      <dgm:spPr/>
      <dgm:t>
        <a:bodyPr/>
        <a:lstStyle/>
        <a:p>
          <a:endParaRPr lang="ru-RU"/>
        </a:p>
      </dgm:t>
    </dgm:pt>
    <dgm:pt modelId="{ACC29CDC-7CCF-4202-9665-272A48332C1C}">
      <dgm:prSet phldrT="[Текст]"/>
      <dgm:spPr/>
      <dgm:t>
        <a:bodyPr/>
        <a:lstStyle/>
        <a:p>
          <a:endParaRPr lang="uk-UA"/>
        </a:p>
      </dgm:t>
    </dgm:pt>
    <dgm:pt modelId="{98B5A5BB-FBF8-4366-8B20-531B72AE6884}" type="parTrans" cxnId="{7E8BE428-119A-4585-9EA3-D927903127EF}">
      <dgm:prSet/>
      <dgm:spPr/>
      <dgm:t>
        <a:bodyPr/>
        <a:lstStyle/>
        <a:p>
          <a:endParaRPr lang="ru-RU"/>
        </a:p>
      </dgm:t>
    </dgm:pt>
    <dgm:pt modelId="{601CFEF8-7BDF-423F-9BEF-1D6A9C913F71}" type="sibTrans" cxnId="{7E8BE428-119A-4585-9EA3-D927903127EF}">
      <dgm:prSet/>
      <dgm:spPr/>
      <dgm:t>
        <a:bodyPr/>
        <a:lstStyle/>
        <a:p>
          <a:endParaRPr lang="ru-RU"/>
        </a:p>
      </dgm:t>
    </dgm:pt>
    <dgm:pt modelId="{33FB4237-A522-47F5-9426-58FECF93646C}">
      <dgm:prSet custT="1"/>
      <dgm:spPr/>
      <dgm:t>
        <a:bodyPr/>
        <a:lstStyle/>
        <a:p>
          <a:r>
            <a:rPr lang="uk-UA" sz="2800" dirty="0" smtClean="0"/>
            <a:t>231 Соціальна робота</a:t>
          </a:r>
        </a:p>
        <a:p>
          <a:r>
            <a:rPr lang="uk-UA" sz="2400" dirty="0" smtClean="0"/>
            <a:t>Ліцензований обсяг: 196-168</a:t>
          </a:r>
        </a:p>
        <a:p>
          <a:r>
            <a:rPr lang="uk-UA" sz="2400" dirty="0" smtClean="0"/>
            <a:t>Денна форма: 153 - 125 </a:t>
          </a:r>
          <a:endParaRPr lang="uk-UA" sz="2400" dirty="0"/>
        </a:p>
      </dgm:t>
    </dgm:pt>
    <dgm:pt modelId="{6AC9BB30-7CA6-4FCD-98CB-1D312564D261}" type="parTrans" cxnId="{7CF2CEEB-A2B5-48DC-98C5-20AF78701A71}">
      <dgm:prSet/>
      <dgm:spPr/>
      <dgm:t>
        <a:bodyPr/>
        <a:lstStyle/>
        <a:p>
          <a:endParaRPr lang="uk-UA"/>
        </a:p>
      </dgm:t>
    </dgm:pt>
    <dgm:pt modelId="{30768B2F-5005-47D0-9A70-AC97CC7E376D}" type="sibTrans" cxnId="{7CF2CEEB-A2B5-48DC-98C5-20AF78701A71}">
      <dgm:prSet/>
      <dgm:spPr/>
      <dgm:t>
        <a:bodyPr/>
        <a:lstStyle/>
        <a:p>
          <a:endParaRPr lang="uk-UA"/>
        </a:p>
      </dgm:t>
    </dgm:pt>
    <dgm:pt modelId="{3B0EC658-00A7-46D9-9736-FF51BF5B968E}">
      <dgm:prSet custT="1"/>
      <dgm:spPr/>
      <dgm:t>
        <a:bodyPr/>
        <a:lstStyle/>
        <a:p>
          <a:r>
            <a:rPr lang="uk-UA" sz="2800" dirty="0" smtClean="0"/>
            <a:t>016 Спеціальна освіта</a:t>
          </a:r>
        </a:p>
        <a:p>
          <a:r>
            <a:rPr lang="uk-UA" sz="2400" dirty="0" smtClean="0"/>
            <a:t>Ліцензований обсяг:</a:t>
          </a:r>
        </a:p>
        <a:p>
          <a:r>
            <a:rPr lang="uk-UA" sz="2400" dirty="0" smtClean="0"/>
            <a:t>денна форма:  196-164</a:t>
          </a:r>
        </a:p>
        <a:p>
          <a:r>
            <a:rPr lang="uk-UA" sz="2400" dirty="0" smtClean="0"/>
            <a:t>заочна форма: 160-125 </a:t>
          </a:r>
        </a:p>
      </dgm:t>
    </dgm:pt>
    <dgm:pt modelId="{C4ADB6F5-510A-44AB-B4F4-E9F6711D160D}" type="sibTrans" cxnId="{66A1EAEA-4B8B-4F3F-A46F-4EB4DC9A7EA6}">
      <dgm:prSet/>
      <dgm:spPr/>
      <dgm:t>
        <a:bodyPr/>
        <a:lstStyle/>
        <a:p>
          <a:endParaRPr lang="uk-UA"/>
        </a:p>
      </dgm:t>
    </dgm:pt>
    <dgm:pt modelId="{7F1E78FE-30F2-4BF5-94CE-F3D490968251}" type="parTrans" cxnId="{66A1EAEA-4B8B-4F3F-A46F-4EB4DC9A7EA6}">
      <dgm:prSet/>
      <dgm:spPr/>
      <dgm:t>
        <a:bodyPr/>
        <a:lstStyle/>
        <a:p>
          <a:endParaRPr lang="uk-UA"/>
        </a:p>
      </dgm:t>
    </dgm:pt>
    <dgm:pt modelId="{4AA95DF6-40FF-4756-9167-E0E71012FA9E}">
      <dgm:prSet custT="1"/>
      <dgm:spPr/>
      <dgm:t>
        <a:bodyPr/>
        <a:lstStyle/>
        <a:p>
          <a:r>
            <a:rPr lang="uk-UA" sz="2800" dirty="0" smtClean="0"/>
            <a:t>012 Дошкільна освіта</a:t>
          </a:r>
        </a:p>
        <a:p>
          <a:r>
            <a:rPr lang="uk-UA" sz="2800" dirty="0" smtClean="0"/>
            <a:t>  </a:t>
          </a:r>
          <a:r>
            <a:rPr lang="uk-UA" sz="2400" dirty="0" smtClean="0"/>
            <a:t>бюджетна  форма:     183-159</a:t>
          </a:r>
        </a:p>
        <a:p>
          <a:r>
            <a:rPr lang="uk-UA" sz="2400" dirty="0" smtClean="0"/>
            <a:t>   платна  форма:         175-125  </a:t>
          </a:r>
          <a:endParaRPr lang="uk-UA" sz="2400" dirty="0"/>
        </a:p>
      </dgm:t>
    </dgm:pt>
    <dgm:pt modelId="{E40752D8-FA81-4934-9D3B-8039AF1224A8}" type="sibTrans" cxnId="{8F477F20-FED3-4E9C-BE1C-35ED12A5DBBD}">
      <dgm:prSet/>
      <dgm:spPr/>
      <dgm:t>
        <a:bodyPr/>
        <a:lstStyle/>
        <a:p>
          <a:endParaRPr lang="uk-UA"/>
        </a:p>
      </dgm:t>
    </dgm:pt>
    <dgm:pt modelId="{91875185-B21A-403A-832F-3BA4A68BA77B}" type="parTrans" cxnId="{8F477F20-FED3-4E9C-BE1C-35ED12A5DBBD}">
      <dgm:prSet/>
      <dgm:spPr/>
      <dgm:t>
        <a:bodyPr/>
        <a:lstStyle/>
        <a:p>
          <a:endParaRPr lang="uk-UA"/>
        </a:p>
      </dgm:t>
    </dgm:pt>
    <dgm:pt modelId="{1ED7490B-1726-4BA2-B469-3A65CE74F05B}">
      <dgm:prSet phldrT="[Текст]" custT="1"/>
      <dgm:spPr/>
      <dgm:t>
        <a:bodyPr/>
        <a:lstStyle/>
        <a:p>
          <a:pPr>
            <a:spcAft>
              <a:spcPts val="1200"/>
            </a:spcAft>
          </a:pPr>
          <a:r>
            <a:rPr lang="ru-RU" sz="2400" b="1" dirty="0" err="1" smtClean="0"/>
            <a:t>Спеціальності</a:t>
          </a:r>
          <a:r>
            <a:rPr lang="ru-RU" sz="2400" b="1" dirty="0" smtClean="0"/>
            <a:t>  ФПО</a:t>
          </a:r>
        </a:p>
        <a:p>
          <a:pPr>
            <a:spcAft>
              <a:spcPts val="1200"/>
            </a:spcAft>
          </a:pPr>
          <a:r>
            <a:rPr lang="ru-RU" sz="2400" b="1" dirty="0" smtClean="0"/>
            <a:t> </a:t>
          </a:r>
          <a:r>
            <a:rPr lang="ru-RU" sz="2400" b="1" dirty="0" err="1" smtClean="0"/>
            <a:t>Конкурсні</a:t>
          </a:r>
          <a:r>
            <a:rPr lang="ru-RU" sz="2400" b="1" dirty="0" smtClean="0"/>
            <a:t> </a:t>
          </a:r>
          <a:r>
            <a:rPr lang="ru-RU" sz="2400" b="1" dirty="0" err="1" smtClean="0"/>
            <a:t>бали</a:t>
          </a:r>
          <a:r>
            <a:rPr lang="ru-RU" sz="2400" b="1" dirty="0" smtClean="0"/>
            <a:t> </a:t>
          </a:r>
          <a:r>
            <a:rPr lang="ru-RU" sz="2400" b="1" dirty="0" err="1" smtClean="0"/>
            <a:t>Вступ</a:t>
          </a:r>
          <a:r>
            <a:rPr lang="ru-RU" sz="2400" b="1" dirty="0" smtClean="0"/>
            <a:t> 2017 </a:t>
          </a:r>
          <a:endParaRPr lang="ru-RU" sz="2400" dirty="0"/>
        </a:p>
      </dgm:t>
    </dgm:pt>
    <dgm:pt modelId="{13C0DE39-1328-42D6-BFB2-F187975313BE}" type="sibTrans" cxnId="{B3189ECE-EF32-4960-AB63-729CC0FA2AC0}">
      <dgm:prSet/>
      <dgm:spPr/>
      <dgm:t>
        <a:bodyPr/>
        <a:lstStyle/>
        <a:p>
          <a:endParaRPr lang="ru-RU"/>
        </a:p>
      </dgm:t>
    </dgm:pt>
    <dgm:pt modelId="{35C91F7C-D837-476E-A3FB-5806622638DD}" type="parTrans" cxnId="{B3189ECE-EF32-4960-AB63-729CC0FA2AC0}">
      <dgm:prSet/>
      <dgm:spPr/>
      <dgm:t>
        <a:bodyPr/>
        <a:lstStyle/>
        <a:p>
          <a:endParaRPr lang="ru-RU"/>
        </a:p>
      </dgm:t>
    </dgm:pt>
    <dgm:pt modelId="{C1511EE0-CBC5-44AA-B991-A61EEF5B0EC2}">
      <dgm:prSet custT="1"/>
      <dgm:spPr/>
      <dgm:t>
        <a:bodyPr/>
        <a:lstStyle/>
        <a:p>
          <a:r>
            <a:rPr lang="uk-UA" sz="2800" dirty="0" smtClean="0"/>
            <a:t>013 Початкова освіта</a:t>
          </a:r>
        </a:p>
        <a:p>
          <a:r>
            <a:rPr lang="uk-UA" sz="2400" dirty="0" smtClean="0"/>
            <a:t>Ліцензований обсяг:</a:t>
          </a:r>
        </a:p>
        <a:p>
          <a:r>
            <a:rPr lang="uk-UA" sz="2400" dirty="0" smtClean="0"/>
            <a:t>денна форма:   </a:t>
          </a:r>
          <a:r>
            <a:rPr lang="en-US" sz="2400" dirty="0" smtClean="0"/>
            <a:t>181-149</a:t>
          </a:r>
          <a:r>
            <a:rPr lang="uk-UA" sz="2400" dirty="0" smtClean="0"/>
            <a:t> </a:t>
          </a:r>
        </a:p>
        <a:p>
          <a:r>
            <a:rPr lang="uk-UA" sz="2400" dirty="0" smtClean="0"/>
            <a:t>заочна форма:  </a:t>
          </a:r>
          <a:r>
            <a:rPr lang="en-US" sz="2400" dirty="0" smtClean="0"/>
            <a:t>174-131</a:t>
          </a:r>
          <a:endParaRPr lang="uk-UA" sz="2400" dirty="0"/>
        </a:p>
      </dgm:t>
    </dgm:pt>
    <dgm:pt modelId="{266AFB6A-8704-44CB-8D18-9B74570500F5}" type="sibTrans" cxnId="{59155C66-592E-4877-AA97-F28A099EB8DA}">
      <dgm:prSet/>
      <dgm:spPr/>
      <dgm:t>
        <a:bodyPr/>
        <a:lstStyle/>
        <a:p>
          <a:endParaRPr lang="uk-UA"/>
        </a:p>
      </dgm:t>
    </dgm:pt>
    <dgm:pt modelId="{2A16158D-4F9B-488C-B22E-6C541D27D42C}" type="parTrans" cxnId="{59155C66-592E-4877-AA97-F28A099EB8DA}">
      <dgm:prSet/>
      <dgm:spPr/>
      <dgm:t>
        <a:bodyPr/>
        <a:lstStyle/>
        <a:p>
          <a:endParaRPr lang="uk-UA"/>
        </a:p>
      </dgm:t>
    </dgm:pt>
    <dgm:pt modelId="{1307C062-0C34-4164-96D8-FF5779AC87D3}" type="pres">
      <dgm:prSet presAssocID="{466D46AE-39A2-4944-817E-34C3CC05F55B}" presName="diagram" presStyleCnt="0">
        <dgm:presLayoutVars>
          <dgm:chMax val="1"/>
          <dgm:dir/>
          <dgm:animLvl val="ctr"/>
          <dgm:resizeHandles val="exact"/>
        </dgm:presLayoutVars>
      </dgm:prSet>
      <dgm:spPr/>
      <dgm:t>
        <a:bodyPr/>
        <a:lstStyle/>
        <a:p>
          <a:endParaRPr lang="uk-UA"/>
        </a:p>
      </dgm:t>
    </dgm:pt>
    <dgm:pt modelId="{6BFC9626-5C6D-4593-80B7-EB5D3F6DD751}" type="pres">
      <dgm:prSet presAssocID="{466D46AE-39A2-4944-817E-34C3CC05F55B}" presName="matrix" presStyleCnt="0"/>
      <dgm:spPr/>
      <dgm:t>
        <a:bodyPr/>
        <a:lstStyle/>
        <a:p>
          <a:endParaRPr lang="uk-UA"/>
        </a:p>
      </dgm:t>
    </dgm:pt>
    <dgm:pt modelId="{3871F5A1-E5BA-44B9-B5CE-DA1841A4D5EB}" type="pres">
      <dgm:prSet presAssocID="{466D46AE-39A2-4944-817E-34C3CC05F55B}" presName="tile1" presStyleLbl="node1" presStyleIdx="0" presStyleCnt="4" custLinFactNeighborX="0" custLinFactNeighborY="0"/>
      <dgm:spPr/>
      <dgm:t>
        <a:bodyPr/>
        <a:lstStyle/>
        <a:p>
          <a:endParaRPr lang="uk-UA"/>
        </a:p>
      </dgm:t>
    </dgm:pt>
    <dgm:pt modelId="{06AB6B12-E8D7-4BF4-B8D3-1C460B92569F}" type="pres">
      <dgm:prSet presAssocID="{466D46AE-39A2-4944-817E-34C3CC05F55B}" presName="tile1text" presStyleLbl="node1" presStyleIdx="0" presStyleCnt="4">
        <dgm:presLayoutVars>
          <dgm:chMax val="0"/>
          <dgm:chPref val="0"/>
          <dgm:bulletEnabled val="1"/>
        </dgm:presLayoutVars>
      </dgm:prSet>
      <dgm:spPr/>
      <dgm:t>
        <a:bodyPr/>
        <a:lstStyle/>
        <a:p>
          <a:endParaRPr lang="uk-UA"/>
        </a:p>
      </dgm:t>
    </dgm:pt>
    <dgm:pt modelId="{0F5AB42F-23A9-4E9B-8210-295D72D9B4E4}" type="pres">
      <dgm:prSet presAssocID="{466D46AE-39A2-4944-817E-34C3CC05F55B}" presName="tile2" presStyleLbl="node1" presStyleIdx="1" presStyleCnt="4"/>
      <dgm:spPr/>
      <dgm:t>
        <a:bodyPr/>
        <a:lstStyle/>
        <a:p>
          <a:endParaRPr lang="uk-UA"/>
        </a:p>
      </dgm:t>
    </dgm:pt>
    <dgm:pt modelId="{844709F2-A1AB-4FB3-AC21-80F469CE1F16}" type="pres">
      <dgm:prSet presAssocID="{466D46AE-39A2-4944-817E-34C3CC05F55B}" presName="tile2text" presStyleLbl="node1" presStyleIdx="1" presStyleCnt="4">
        <dgm:presLayoutVars>
          <dgm:chMax val="0"/>
          <dgm:chPref val="0"/>
          <dgm:bulletEnabled val="1"/>
        </dgm:presLayoutVars>
      </dgm:prSet>
      <dgm:spPr/>
      <dgm:t>
        <a:bodyPr/>
        <a:lstStyle/>
        <a:p>
          <a:endParaRPr lang="uk-UA"/>
        </a:p>
      </dgm:t>
    </dgm:pt>
    <dgm:pt modelId="{53EA3BB9-4ABC-4EAC-AE40-D347A722318F}" type="pres">
      <dgm:prSet presAssocID="{466D46AE-39A2-4944-817E-34C3CC05F55B}" presName="tile3" presStyleLbl="node1" presStyleIdx="2" presStyleCnt="4"/>
      <dgm:spPr/>
      <dgm:t>
        <a:bodyPr/>
        <a:lstStyle/>
        <a:p>
          <a:endParaRPr lang="uk-UA"/>
        </a:p>
      </dgm:t>
    </dgm:pt>
    <dgm:pt modelId="{D3B17564-9A4B-4813-ADA9-08D220601970}" type="pres">
      <dgm:prSet presAssocID="{466D46AE-39A2-4944-817E-34C3CC05F55B}" presName="tile3text" presStyleLbl="node1" presStyleIdx="2" presStyleCnt="4">
        <dgm:presLayoutVars>
          <dgm:chMax val="0"/>
          <dgm:chPref val="0"/>
          <dgm:bulletEnabled val="1"/>
        </dgm:presLayoutVars>
      </dgm:prSet>
      <dgm:spPr/>
      <dgm:t>
        <a:bodyPr/>
        <a:lstStyle/>
        <a:p>
          <a:endParaRPr lang="uk-UA"/>
        </a:p>
      </dgm:t>
    </dgm:pt>
    <dgm:pt modelId="{E72913B2-ED54-4303-9BA1-AE2EC44473E9}" type="pres">
      <dgm:prSet presAssocID="{466D46AE-39A2-4944-817E-34C3CC05F55B}" presName="tile4" presStyleLbl="node1" presStyleIdx="3" presStyleCnt="4" custLinFactNeighborX="1575" custLinFactNeighborY="-715"/>
      <dgm:spPr/>
      <dgm:t>
        <a:bodyPr/>
        <a:lstStyle/>
        <a:p>
          <a:endParaRPr lang="uk-UA"/>
        </a:p>
      </dgm:t>
    </dgm:pt>
    <dgm:pt modelId="{31B47B43-EA19-4F43-B1D2-E4AB924942FD}" type="pres">
      <dgm:prSet presAssocID="{466D46AE-39A2-4944-817E-34C3CC05F55B}" presName="tile4text" presStyleLbl="node1" presStyleIdx="3" presStyleCnt="4">
        <dgm:presLayoutVars>
          <dgm:chMax val="0"/>
          <dgm:chPref val="0"/>
          <dgm:bulletEnabled val="1"/>
        </dgm:presLayoutVars>
      </dgm:prSet>
      <dgm:spPr/>
      <dgm:t>
        <a:bodyPr/>
        <a:lstStyle/>
        <a:p>
          <a:endParaRPr lang="uk-UA"/>
        </a:p>
      </dgm:t>
    </dgm:pt>
    <dgm:pt modelId="{1C09D350-0758-44CE-AE18-5422D9127859}" type="pres">
      <dgm:prSet presAssocID="{466D46AE-39A2-4944-817E-34C3CC05F55B}" presName="centerTile" presStyleLbl="fgShp" presStyleIdx="0" presStyleCnt="1" custLinFactNeighborX="-2499" custLinFactNeighborY="-6845">
        <dgm:presLayoutVars>
          <dgm:chMax val="0"/>
          <dgm:chPref val="0"/>
        </dgm:presLayoutVars>
      </dgm:prSet>
      <dgm:spPr/>
      <dgm:t>
        <a:bodyPr/>
        <a:lstStyle/>
        <a:p>
          <a:endParaRPr lang="uk-UA"/>
        </a:p>
      </dgm:t>
    </dgm:pt>
  </dgm:ptLst>
  <dgm:cxnLst>
    <dgm:cxn modelId="{0DDE21E5-6F2E-4AB5-936F-77DC85E31952}" type="presOf" srcId="{4AA95DF6-40FF-4756-9167-E0E71012FA9E}" destId="{06AB6B12-E8D7-4BF4-B8D3-1C460B92569F}" srcOrd="1" destOrd="0" presId="urn:microsoft.com/office/officeart/2005/8/layout/matrix1"/>
    <dgm:cxn modelId="{0B283CB2-01A4-4BB3-A69E-4C2671E77E7E}" type="presOf" srcId="{33FB4237-A522-47F5-9426-58FECF93646C}" destId="{31B47B43-EA19-4F43-B1D2-E4AB924942FD}" srcOrd="1" destOrd="0" presId="urn:microsoft.com/office/officeart/2005/8/layout/matrix1"/>
    <dgm:cxn modelId="{5F0C492B-96A1-464D-8241-E198F051FE08}" type="presOf" srcId="{1ED7490B-1726-4BA2-B469-3A65CE74F05B}" destId="{1C09D350-0758-44CE-AE18-5422D9127859}" srcOrd="0" destOrd="0" presId="urn:microsoft.com/office/officeart/2005/8/layout/matrix1"/>
    <dgm:cxn modelId="{4B7F89F3-8ACB-4D51-BDDF-72DFC381DC6D}" srcId="{466D46AE-39A2-4944-817E-34C3CC05F55B}" destId="{3965CB00-AB48-4509-AF77-8FD52EBFE28F}" srcOrd="2" destOrd="0" parTransId="{04543D2F-42EF-4405-8A0D-FD794877F797}" sibTransId="{279A8B16-01FC-4041-9FBC-44178AF59689}"/>
    <dgm:cxn modelId="{F4BD78C6-5A75-4F5A-8810-486363F97F9E}" type="presOf" srcId="{466D46AE-39A2-4944-817E-34C3CC05F55B}" destId="{1307C062-0C34-4164-96D8-FF5779AC87D3}" srcOrd="0" destOrd="0" presId="urn:microsoft.com/office/officeart/2005/8/layout/matrix1"/>
    <dgm:cxn modelId="{0F828283-E90F-40AE-ABB7-1136AD160823}" type="presOf" srcId="{33FB4237-A522-47F5-9426-58FECF93646C}" destId="{E72913B2-ED54-4303-9BA1-AE2EC44473E9}" srcOrd="0" destOrd="0" presId="urn:microsoft.com/office/officeart/2005/8/layout/matrix1"/>
    <dgm:cxn modelId="{7CF2CEEB-A2B5-48DC-98C5-20AF78701A71}" srcId="{1ED7490B-1726-4BA2-B469-3A65CE74F05B}" destId="{33FB4237-A522-47F5-9426-58FECF93646C}" srcOrd="3" destOrd="0" parTransId="{6AC9BB30-7CA6-4FCD-98CB-1D312564D261}" sibTransId="{30768B2F-5005-47D0-9A70-AC97CC7E376D}"/>
    <dgm:cxn modelId="{502E6DAD-FD1F-4635-9493-A86C8769640A}" type="presOf" srcId="{C1511EE0-CBC5-44AA-B991-A61EEF5B0EC2}" destId="{844709F2-A1AB-4FB3-AC21-80F469CE1F16}" srcOrd="1" destOrd="0" presId="urn:microsoft.com/office/officeart/2005/8/layout/matrix1"/>
    <dgm:cxn modelId="{B3189ECE-EF32-4960-AB63-729CC0FA2AC0}" srcId="{466D46AE-39A2-4944-817E-34C3CC05F55B}" destId="{1ED7490B-1726-4BA2-B469-3A65CE74F05B}" srcOrd="0" destOrd="0" parTransId="{35C91F7C-D837-476E-A3FB-5806622638DD}" sibTransId="{13C0DE39-1328-42D6-BFB2-F187975313BE}"/>
    <dgm:cxn modelId="{1F8DE06C-711F-4C64-8E2E-0741901A2EDE}" type="presOf" srcId="{3B0EC658-00A7-46D9-9736-FF51BF5B968E}" destId="{D3B17564-9A4B-4813-ADA9-08D220601970}" srcOrd="1" destOrd="0" presId="urn:microsoft.com/office/officeart/2005/8/layout/matrix1"/>
    <dgm:cxn modelId="{59155C66-592E-4877-AA97-F28A099EB8DA}" srcId="{1ED7490B-1726-4BA2-B469-3A65CE74F05B}" destId="{C1511EE0-CBC5-44AA-B991-A61EEF5B0EC2}" srcOrd="1" destOrd="0" parTransId="{2A16158D-4F9B-488C-B22E-6C541D27D42C}" sibTransId="{266AFB6A-8704-44CB-8D18-9B74570500F5}"/>
    <dgm:cxn modelId="{FD8801AD-EEF2-4545-8716-AA86D8C1B201}" type="presOf" srcId="{4AA95DF6-40FF-4756-9167-E0E71012FA9E}" destId="{3871F5A1-E5BA-44B9-B5CE-DA1841A4D5EB}" srcOrd="0" destOrd="0" presId="urn:microsoft.com/office/officeart/2005/8/layout/matrix1"/>
    <dgm:cxn modelId="{E2047446-A90B-4ED0-BAC2-A493283D9999}" srcId="{466D46AE-39A2-4944-817E-34C3CC05F55B}" destId="{7311619F-52D5-4689-87CE-D2F599D243D0}" srcOrd="1" destOrd="0" parTransId="{FEDFCEED-77BF-4E6B-AA5E-45D161B0372C}" sibTransId="{9D03FFB2-895B-4628-A15B-9DA548DDC867}"/>
    <dgm:cxn modelId="{66A1EAEA-4B8B-4F3F-A46F-4EB4DC9A7EA6}" srcId="{1ED7490B-1726-4BA2-B469-3A65CE74F05B}" destId="{3B0EC658-00A7-46D9-9736-FF51BF5B968E}" srcOrd="2" destOrd="0" parTransId="{7F1E78FE-30F2-4BF5-94CE-F3D490968251}" sibTransId="{C4ADB6F5-510A-44AB-B4F4-E9F6711D160D}"/>
    <dgm:cxn modelId="{6C7264CB-CD71-4427-858C-C7AAE0707499}" type="presOf" srcId="{3B0EC658-00A7-46D9-9736-FF51BF5B968E}" destId="{53EA3BB9-4ABC-4EAC-AE40-D347A722318F}" srcOrd="0" destOrd="0" presId="urn:microsoft.com/office/officeart/2005/8/layout/matrix1"/>
    <dgm:cxn modelId="{077CAB3F-A655-4B3D-BF6A-BA38CD0F21EA}" type="presOf" srcId="{C1511EE0-CBC5-44AA-B991-A61EEF5B0EC2}" destId="{0F5AB42F-23A9-4E9B-8210-295D72D9B4E4}" srcOrd="0" destOrd="0" presId="urn:microsoft.com/office/officeart/2005/8/layout/matrix1"/>
    <dgm:cxn modelId="{7E8BE428-119A-4585-9EA3-D927903127EF}" srcId="{466D46AE-39A2-4944-817E-34C3CC05F55B}" destId="{ACC29CDC-7CCF-4202-9665-272A48332C1C}" srcOrd="3" destOrd="0" parTransId="{98B5A5BB-FBF8-4366-8B20-531B72AE6884}" sibTransId="{601CFEF8-7BDF-423F-9BEF-1D6A9C913F71}"/>
    <dgm:cxn modelId="{8F477F20-FED3-4E9C-BE1C-35ED12A5DBBD}" srcId="{1ED7490B-1726-4BA2-B469-3A65CE74F05B}" destId="{4AA95DF6-40FF-4756-9167-E0E71012FA9E}" srcOrd="0" destOrd="0" parTransId="{91875185-B21A-403A-832F-3BA4A68BA77B}" sibTransId="{E40752D8-FA81-4934-9D3B-8039AF1224A8}"/>
    <dgm:cxn modelId="{FAAA60AE-0AAC-4795-BEDF-3095294B3C4C}" type="presParOf" srcId="{1307C062-0C34-4164-96D8-FF5779AC87D3}" destId="{6BFC9626-5C6D-4593-80B7-EB5D3F6DD751}" srcOrd="0" destOrd="0" presId="urn:microsoft.com/office/officeart/2005/8/layout/matrix1"/>
    <dgm:cxn modelId="{5AEAB78C-342A-42AB-97DE-69E968309AF7}" type="presParOf" srcId="{6BFC9626-5C6D-4593-80B7-EB5D3F6DD751}" destId="{3871F5A1-E5BA-44B9-B5CE-DA1841A4D5EB}" srcOrd="0" destOrd="0" presId="urn:microsoft.com/office/officeart/2005/8/layout/matrix1"/>
    <dgm:cxn modelId="{EB3B4EA0-E577-469D-96CE-348E0A1C1348}" type="presParOf" srcId="{6BFC9626-5C6D-4593-80B7-EB5D3F6DD751}" destId="{06AB6B12-E8D7-4BF4-B8D3-1C460B92569F}" srcOrd="1" destOrd="0" presId="urn:microsoft.com/office/officeart/2005/8/layout/matrix1"/>
    <dgm:cxn modelId="{037749AE-73CC-4EF5-A608-62C132AE5A64}" type="presParOf" srcId="{6BFC9626-5C6D-4593-80B7-EB5D3F6DD751}" destId="{0F5AB42F-23A9-4E9B-8210-295D72D9B4E4}" srcOrd="2" destOrd="0" presId="urn:microsoft.com/office/officeart/2005/8/layout/matrix1"/>
    <dgm:cxn modelId="{FA7F5621-B774-4774-8984-0CA2D032244D}" type="presParOf" srcId="{6BFC9626-5C6D-4593-80B7-EB5D3F6DD751}" destId="{844709F2-A1AB-4FB3-AC21-80F469CE1F16}" srcOrd="3" destOrd="0" presId="urn:microsoft.com/office/officeart/2005/8/layout/matrix1"/>
    <dgm:cxn modelId="{A73F2CE6-A75F-4311-8A70-5D5F2835B873}" type="presParOf" srcId="{6BFC9626-5C6D-4593-80B7-EB5D3F6DD751}" destId="{53EA3BB9-4ABC-4EAC-AE40-D347A722318F}" srcOrd="4" destOrd="0" presId="urn:microsoft.com/office/officeart/2005/8/layout/matrix1"/>
    <dgm:cxn modelId="{D73965A3-0821-4252-BAE6-97332B9C26D7}" type="presParOf" srcId="{6BFC9626-5C6D-4593-80B7-EB5D3F6DD751}" destId="{D3B17564-9A4B-4813-ADA9-08D220601970}" srcOrd="5" destOrd="0" presId="urn:microsoft.com/office/officeart/2005/8/layout/matrix1"/>
    <dgm:cxn modelId="{B0E4E7A2-7D11-4DF1-9CFF-DDDDF96A88E7}" type="presParOf" srcId="{6BFC9626-5C6D-4593-80B7-EB5D3F6DD751}" destId="{E72913B2-ED54-4303-9BA1-AE2EC44473E9}" srcOrd="6" destOrd="0" presId="urn:microsoft.com/office/officeart/2005/8/layout/matrix1"/>
    <dgm:cxn modelId="{3DF9E65B-0E51-4338-8BFA-696E2643F32E}" type="presParOf" srcId="{6BFC9626-5C6D-4593-80B7-EB5D3F6DD751}" destId="{31B47B43-EA19-4F43-B1D2-E4AB924942FD}" srcOrd="7" destOrd="0" presId="urn:microsoft.com/office/officeart/2005/8/layout/matrix1"/>
    <dgm:cxn modelId="{73878114-0DE6-4571-82EC-EC8AF282F612}" type="presParOf" srcId="{1307C062-0C34-4164-96D8-FF5779AC87D3}" destId="{1C09D350-0758-44CE-AE18-5422D9127859}"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1FA127D-6AF4-4495-9204-18A9D4601280}" type="doc">
      <dgm:prSet loTypeId="urn:microsoft.com/office/officeart/2005/8/layout/chevron2" loCatId="list" qsTypeId="urn:microsoft.com/office/officeart/2005/8/quickstyle/simple1" qsCatId="simple" csTypeId="urn:microsoft.com/office/officeart/2005/8/colors/accent3_2" csCatId="accent3" phldr="1"/>
      <dgm:spPr/>
      <dgm:t>
        <a:bodyPr/>
        <a:lstStyle/>
        <a:p>
          <a:endParaRPr lang="ru-RU"/>
        </a:p>
      </dgm:t>
    </dgm:pt>
    <dgm:pt modelId="{BCC6DB60-3E60-4F3F-9FE5-D34574AD70E8}">
      <dgm:prSet phldrT="[Текст]"/>
      <dgm:spPr/>
      <dgm:t>
        <a:bodyPr vert="vert"/>
        <a:lstStyle/>
        <a:p>
          <a:r>
            <a:rPr lang="uk-UA" dirty="0" smtClean="0"/>
            <a:t> освітня діяльність </a:t>
          </a:r>
          <a:endParaRPr lang="ru-RU" dirty="0"/>
        </a:p>
      </dgm:t>
    </dgm:pt>
    <dgm:pt modelId="{AE3EBF68-1767-424C-BB17-71CAA86E9E42}" type="parTrans" cxnId="{FA3054A3-DB29-407D-9F24-CE2C35B3EDBF}">
      <dgm:prSet/>
      <dgm:spPr/>
      <dgm:t>
        <a:bodyPr/>
        <a:lstStyle/>
        <a:p>
          <a:endParaRPr lang="ru-RU"/>
        </a:p>
      </dgm:t>
    </dgm:pt>
    <dgm:pt modelId="{EEE268B8-1958-4A9D-833D-CA6310F462F8}" type="sibTrans" cxnId="{FA3054A3-DB29-407D-9F24-CE2C35B3EDBF}">
      <dgm:prSet/>
      <dgm:spPr/>
      <dgm:t>
        <a:bodyPr/>
        <a:lstStyle/>
        <a:p>
          <a:endParaRPr lang="ru-RU"/>
        </a:p>
      </dgm:t>
    </dgm:pt>
    <dgm:pt modelId="{BBD7C62C-3EC7-4B3B-8FEE-6A17ADB0DFC1}">
      <dgm:prSet custT="1"/>
      <dgm:spPr/>
      <dgm:t>
        <a:bodyPr/>
        <a:lstStyle/>
        <a:p>
          <a:r>
            <a:rPr lang="uk-UA" sz="2400" dirty="0" smtClean="0"/>
            <a:t>Проведено  </a:t>
          </a:r>
          <a:r>
            <a:rPr lang="uk-UA" sz="2400" b="1" dirty="0" smtClean="0"/>
            <a:t>первинну акредитацію  </a:t>
          </a:r>
          <a:r>
            <a:rPr lang="uk-UA" sz="2400" dirty="0" smtClean="0"/>
            <a:t>всіх спеціальностей  </a:t>
          </a:r>
          <a:r>
            <a:rPr lang="uk-UA" sz="2400" dirty="0" err="1" smtClean="0"/>
            <a:t>Бакалаврату</a:t>
          </a:r>
          <a:r>
            <a:rPr lang="uk-UA" sz="2400" dirty="0" smtClean="0"/>
            <a:t>  факультету  (Дошкільна освіта; Початкова освіта; </a:t>
          </a:r>
          <a:r>
            <a:rPr lang="uk-UA" sz="2400" dirty="0" err="1" smtClean="0"/>
            <a:t>Корекційна</a:t>
          </a:r>
          <a:r>
            <a:rPr lang="uk-UA" sz="2400" dirty="0" smtClean="0"/>
            <a:t> освіта; Соціальна педагогіка)</a:t>
          </a:r>
          <a:endParaRPr lang="uk-UA" sz="2400" dirty="0"/>
        </a:p>
      </dgm:t>
    </dgm:pt>
    <dgm:pt modelId="{7E8AC2BC-4BE3-4041-AB38-5932AB706FF9}">
      <dgm:prSet custT="1"/>
      <dgm:spPr/>
      <dgm:t>
        <a:bodyPr/>
        <a:lstStyle/>
        <a:p>
          <a:r>
            <a:rPr lang="uk-UA" sz="2400" dirty="0" smtClean="0"/>
            <a:t>016 Спеціальна  освіта  – 50 осіб</a:t>
          </a:r>
          <a:endParaRPr lang="uk-UA" sz="2400" dirty="0"/>
        </a:p>
      </dgm:t>
    </dgm:pt>
    <dgm:pt modelId="{A04402F8-A9A7-495F-9216-D48B79AFBC52}">
      <dgm:prSet custT="1"/>
      <dgm:spPr/>
      <dgm:t>
        <a:bodyPr/>
        <a:lstStyle/>
        <a:p>
          <a:r>
            <a:rPr lang="uk-UA" sz="2400" b="1" dirty="0" smtClean="0"/>
            <a:t>Започатковано</a:t>
          </a:r>
          <a:r>
            <a:rPr lang="uk-UA" sz="2400" dirty="0" smtClean="0"/>
            <a:t>  другий (магістерський)  рівень ВО  зі спеціальності</a:t>
          </a:r>
          <a:endParaRPr lang="uk-UA" sz="2400" dirty="0"/>
        </a:p>
      </dgm:t>
    </dgm:pt>
    <dgm:pt modelId="{1232A6A7-7F78-499E-9BD9-06C4844FD130}">
      <dgm:prSet custT="1"/>
      <dgm:spPr/>
      <dgm:t>
        <a:bodyPr/>
        <a:lstStyle/>
        <a:p>
          <a:r>
            <a:rPr lang="uk-UA" sz="2400" b="1" dirty="0" smtClean="0"/>
            <a:t>Збільшено </a:t>
          </a:r>
          <a:r>
            <a:rPr lang="uk-UA" sz="2400" dirty="0" smtClean="0"/>
            <a:t>ліцензований обсяг на другому (магістерському) рівні зі спеціальності 013 Початкова освіта  – 50 осіб</a:t>
          </a:r>
          <a:endParaRPr lang="uk-UA" sz="2400" dirty="0"/>
        </a:p>
      </dgm:t>
    </dgm:pt>
    <dgm:pt modelId="{ACEC07BF-CE36-4D7D-8B6E-8D896D615930}" type="sibTrans" cxnId="{24852EA8-E1E2-4DF7-B76D-205A6E27F0D2}">
      <dgm:prSet/>
      <dgm:spPr/>
      <dgm:t>
        <a:bodyPr/>
        <a:lstStyle/>
        <a:p>
          <a:endParaRPr lang="uk-UA"/>
        </a:p>
      </dgm:t>
    </dgm:pt>
    <dgm:pt modelId="{4B9C8D16-9168-47B7-B114-C29ED3E50936}" type="parTrans" cxnId="{24852EA8-E1E2-4DF7-B76D-205A6E27F0D2}">
      <dgm:prSet/>
      <dgm:spPr/>
      <dgm:t>
        <a:bodyPr/>
        <a:lstStyle/>
        <a:p>
          <a:endParaRPr lang="uk-UA"/>
        </a:p>
      </dgm:t>
    </dgm:pt>
    <dgm:pt modelId="{839A67D3-7E32-4D62-BD38-9152CE62CF9B}" type="sibTrans" cxnId="{D766C953-2B72-42BF-BDC2-5A45EF608A31}">
      <dgm:prSet/>
      <dgm:spPr/>
      <dgm:t>
        <a:bodyPr/>
        <a:lstStyle/>
        <a:p>
          <a:endParaRPr lang="uk-UA"/>
        </a:p>
      </dgm:t>
    </dgm:pt>
    <dgm:pt modelId="{8EE4E4B3-4C7F-4840-89A4-473147F7CFCE}" type="parTrans" cxnId="{D766C953-2B72-42BF-BDC2-5A45EF608A31}">
      <dgm:prSet/>
      <dgm:spPr/>
      <dgm:t>
        <a:bodyPr/>
        <a:lstStyle/>
        <a:p>
          <a:endParaRPr lang="uk-UA"/>
        </a:p>
      </dgm:t>
    </dgm:pt>
    <dgm:pt modelId="{72B6FD15-9C3D-42F5-B234-68CA1B780052}" type="sibTrans" cxnId="{DF4B83AD-353A-450B-904A-21F13FC93CE8}">
      <dgm:prSet/>
      <dgm:spPr/>
      <dgm:t>
        <a:bodyPr/>
        <a:lstStyle/>
        <a:p>
          <a:endParaRPr lang="uk-UA"/>
        </a:p>
      </dgm:t>
    </dgm:pt>
    <dgm:pt modelId="{99B54891-A427-4035-8D7B-BA95BD1F02EB}" type="parTrans" cxnId="{DF4B83AD-353A-450B-904A-21F13FC93CE8}">
      <dgm:prSet/>
      <dgm:spPr/>
      <dgm:t>
        <a:bodyPr/>
        <a:lstStyle/>
        <a:p>
          <a:endParaRPr lang="uk-UA"/>
        </a:p>
      </dgm:t>
    </dgm:pt>
    <dgm:pt modelId="{3764918C-02D4-46E5-8714-D0A80F449948}" type="sibTrans" cxnId="{2232AA4E-F1E5-477A-8D4B-1D016DCF7239}">
      <dgm:prSet/>
      <dgm:spPr/>
      <dgm:t>
        <a:bodyPr/>
        <a:lstStyle/>
        <a:p>
          <a:endParaRPr lang="uk-UA"/>
        </a:p>
      </dgm:t>
    </dgm:pt>
    <dgm:pt modelId="{89BD1F10-102F-498F-B86D-61E07B2B612D}" type="parTrans" cxnId="{2232AA4E-F1E5-477A-8D4B-1D016DCF7239}">
      <dgm:prSet/>
      <dgm:spPr/>
      <dgm:t>
        <a:bodyPr/>
        <a:lstStyle/>
        <a:p>
          <a:endParaRPr lang="uk-UA"/>
        </a:p>
      </dgm:t>
    </dgm:pt>
    <dgm:pt modelId="{B8554D80-7E3C-4964-8586-5070DDAB3989}">
      <dgm:prSet custT="1"/>
      <dgm:spPr/>
      <dgm:t>
        <a:bodyPr/>
        <a:lstStyle/>
        <a:p>
          <a:r>
            <a:rPr lang="uk-UA" sz="2400" b="1" dirty="0" smtClean="0"/>
            <a:t>1. Підготовка   та оновлення  навчальних планів</a:t>
          </a:r>
          <a:endParaRPr lang="uk-UA" sz="2400" dirty="0"/>
        </a:p>
      </dgm:t>
    </dgm:pt>
    <dgm:pt modelId="{ED1A6CB7-D13A-40D5-9F0C-0E73ADB6AC12}" type="sibTrans" cxnId="{BDE032A8-5B07-4A76-9291-BA3F2C4472E6}">
      <dgm:prSet/>
      <dgm:spPr/>
      <dgm:t>
        <a:bodyPr/>
        <a:lstStyle/>
        <a:p>
          <a:endParaRPr lang="uk-UA"/>
        </a:p>
      </dgm:t>
    </dgm:pt>
    <dgm:pt modelId="{41E6E7C0-305B-4F46-AB45-E0E4A54E5796}" type="parTrans" cxnId="{BDE032A8-5B07-4A76-9291-BA3F2C4472E6}">
      <dgm:prSet/>
      <dgm:spPr/>
      <dgm:t>
        <a:bodyPr/>
        <a:lstStyle/>
        <a:p>
          <a:endParaRPr lang="uk-UA"/>
        </a:p>
      </dgm:t>
    </dgm:pt>
    <dgm:pt modelId="{D72C2D47-3BCA-42AF-A2BD-D8CD7AA2A5D0}">
      <dgm:prSet custT="1"/>
      <dgm:spPr/>
      <dgm:t>
        <a:bodyPr/>
        <a:lstStyle/>
        <a:p>
          <a:r>
            <a:rPr lang="uk-UA" sz="2400" dirty="0" smtClean="0"/>
            <a:t>У 2017 році:    </a:t>
          </a:r>
          <a:endParaRPr lang="uk-UA" sz="2400" dirty="0"/>
        </a:p>
      </dgm:t>
    </dgm:pt>
    <dgm:pt modelId="{0B2EFC29-507D-4486-8EEF-C0E27FC78F18}" type="parTrans" cxnId="{EA52E917-C522-4D66-91DB-37FB3C35FF61}">
      <dgm:prSet/>
      <dgm:spPr/>
      <dgm:t>
        <a:bodyPr/>
        <a:lstStyle/>
        <a:p>
          <a:endParaRPr lang="uk-UA"/>
        </a:p>
      </dgm:t>
    </dgm:pt>
    <dgm:pt modelId="{E754D14E-A572-4EA7-BA86-EBE0BC52353C}" type="sibTrans" cxnId="{EA52E917-C522-4D66-91DB-37FB3C35FF61}">
      <dgm:prSet/>
      <dgm:spPr/>
      <dgm:t>
        <a:bodyPr/>
        <a:lstStyle/>
        <a:p>
          <a:endParaRPr lang="uk-UA"/>
        </a:p>
      </dgm:t>
    </dgm:pt>
    <dgm:pt modelId="{8B382346-6BCC-4A95-BBEA-8A2B1B145B3B}">
      <dgm:prSet custT="1"/>
      <dgm:spPr/>
      <dgm:t>
        <a:bodyPr/>
        <a:lstStyle/>
        <a:p>
          <a:r>
            <a:rPr lang="uk-UA" sz="2400" b="1" dirty="0" smtClean="0"/>
            <a:t>2</a:t>
          </a:r>
          <a:r>
            <a:rPr lang="uk-UA" sz="2400" dirty="0" smtClean="0"/>
            <a:t>. </a:t>
          </a:r>
          <a:r>
            <a:rPr lang="uk-UA" sz="2400" b="1" dirty="0" smtClean="0"/>
            <a:t>Ліцензійно-акредитаційна робота</a:t>
          </a:r>
          <a:endParaRPr lang="uk-UA" sz="2400" dirty="0"/>
        </a:p>
      </dgm:t>
    </dgm:pt>
    <dgm:pt modelId="{5CDB74C8-E841-4DB6-8AAD-FDF12146C70D}" type="sibTrans" cxnId="{3210BD32-D6FC-421F-B3A4-EA84AAFACE3F}">
      <dgm:prSet/>
      <dgm:spPr/>
      <dgm:t>
        <a:bodyPr/>
        <a:lstStyle/>
        <a:p>
          <a:endParaRPr lang="uk-UA"/>
        </a:p>
      </dgm:t>
    </dgm:pt>
    <dgm:pt modelId="{811D12CB-1A30-447E-8777-C17A276281B5}" type="parTrans" cxnId="{3210BD32-D6FC-421F-B3A4-EA84AAFACE3F}">
      <dgm:prSet/>
      <dgm:spPr/>
      <dgm:t>
        <a:bodyPr/>
        <a:lstStyle/>
        <a:p>
          <a:endParaRPr lang="uk-UA"/>
        </a:p>
      </dgm:t>
    </dgm:pt>
    <dgm:pt modelId="{03CAB27A-6A0E-4CD5-AE62-35D76E176522}">
      <dgm:prSet custT="1"/>
      <dgm:spPr/>
      <dgm:t>
        <a:bodyPr/>
        <a:lstStyle/>
        <a:p>
          <a:r>
            <a:rPr lang="uk-UA" sz="2400" dirty="0" smtClean="0"/>
            <a:t>012 Дошкільна освіта  – 50 осіб</a:t>
          </a:r>
          <a:endParaRPr lang="uk-UA" sz="2400" dirty="0"/>
        </a:p>
      </dgm:t>
    </dgm:pt>
    <dgm:pt modelId="{0B09287F-2E4B-494D-8C57-4CF0DA2DEA32}" type="parTrans" cxnId="{A7154857-D99A-4CA5-B572-2AE22BA31421}">
      <dgm:prSet/>
      <dgm:spPr/>
    </dgm:pt>
    <dgm:pt modelId="{353828A0-DFB1-4920-95C9-C04270CC66B6}" type="sibTrans" cxnId="{A7154857-D99A-4CA5-B572-2AE22BA31421}">
      <dgm:prSet/>
      <dgm:spPr/>
    </dgm:pt>
    <dgm:pt modelId="{4FC01826-6E85-4C1D-A4CE-8AB0E9816EAC}" type="pres">
      <dgm:prSet presAssocID="{81FA127D-6AF4-4495-9204-18A9D4601280}" presName="linearFlow" presStyleCnt="0">
        <dgm:presLayoutVars>
          <dgm:dir/>
          <dgm:animLvl val="lvl"/>
          <dgm:resizeHandles val="exact"/>
        </dgm:presLayoutVars>
      </dgm:prSet>
      <dgm:spPr/>
      <dgm:t>
        <a:bodyPr/>
        <a:lstStyle/>
        <a:p>
          <a:endParaRPr lang="uk-UA"/>
        </a:p>
      </dgm:t>
    </dgm:pt>
    <dgm:pt modelId="{DFC8199D-A9D8-412C-AB05-733B6B9080BF}" type="pres">
      <dgm:prSet presAssocID="{BCC6DB60-3E60-4F3F-9FE5-D34574AD70E8}" presName="composite" presStyleCnt="0"/>
      <dgm:spPr/>
      <dgm:t>
        <a:bodyPr/>
        <a:lstStyle/>
        <a:p>
          <a:endParaRPr lang="uk-UA"/>
        </a:p>
      </dgm:t>
    </dgm:pt>
    <dgm:pt modelId="{586D993C-4D9F-4316-82CF-276ADE2C81FB}" type="pres">
      <dgm:prSet presAssocID="{BCC6DB60-3E60-4F3F-9FE5-D34574AD70E8}" presName="parentText" presStyleLbl="alignNode1" presStyleIdx="0" presStyleCnt="1" custAng="10800000" custScaleX="47626" custLinFactNeighborX="7300" custLinFactNeighborY="-12855">
        <dgm:presLayoutVars>
          <dgm:chMax val="1"/>
          <dgm:bulletEnabled val="1"/>
        </dgm:presLayoutVars>
      </dgm:prSet>
      <dgm:spPr/>
      <dgm:t>
        <a:bodyPr/>
        <a:lstStyle/>
        <a:p>
          <a:endParaRPr lang="ru-RU"/>
        </a:p>
      </dgm:t>
    </dgm:pt>
    <dgm:pt modelId="{EBE16A76-7C44-4286-A92E-90AF5FDA0F3E}" type="pres">
      <dgm:prSet presAssocID="{BCC6DB60-3E60-4F3F-9FE5-D34574AD70E8}" presName="descendantText" presStyleLbl="alignAcc1" presStyleIdx="0" presStyleCnt="1" custScaleX="101714" custScaleY="161374" custLinFactNeighborX="-1989" custLinFactNeighborY="6809">
        <dgm:presLayoutVars>
          <dgm:bulletEnabled val="1"/>
        </dgm:presLayoutVars>
      </dgm:prSet>
      <dgm:spPr/>
      <dgm:t>
        <a:bodyPr/>
        <a:lstStyle/>
        <a:p>
          <a:endParaRPr lang="ru-RU"/>
        </a:p>
      </dgm:t>
    </dgm:pt>
  </dgm:ptLst>
  <dgm:cxnLst>
    <dgm:cxn modelId="{D766C953-2B72-42BF-BDC2-5A45EF608A31}" srcId="{D72C2D47-3BCA-42AF-A2BD-D8CD7AA2A5D0}" destId="{7E8AC2BC-4BE3-4041-AB38-5932AB706FF9}" srcOrd="3" destOrd="0" parTransId="{8EE4E4B3-4C7F-4840-89A4-473147F7CFCE}" sibTransId="{839A67D3-7E32-4D62-BD38-9152CE62CF9B}"/>
    <dgm:cxn modelId="{09C9B870-865A-48E1-93B2-38CBD8885A9D}" type="presOf" srcId="{BCC6DB60-3E60-4F3F-9FE5-D34574AD70E8}" destId="{586D993C-4D9F-4316-82CF-276ADE2C81FB}" srcOrd="0" destOrd="0" presId="urn:microsoft.com/office/officeart/2005/8/layout/chevron2"/>
    <dgm:cxn modelId="{22365B47-CCBF-4B7B-85FB-16A27AB7EFF3}" type="presOf" srcId="{B8554D80-7E3C-4964-8586-5070DDAB3989}" destId="{EBE16A76-7C44-4286-A92E-90AF5FDA0F3E}" srcOrd="0" destOrd="0" presId="urn:microsoft.com/office/officeart/2005/8/layout/chevron2"/>
    <dgm:cxn modelId="{6304C438-90CC-444A-B2F3-CA4973977721}" type="presOf" srcId="{A04402F8-A9A7-495F-9216-D48B79AFBC52}" destId="{EBE16A76-7C44-4286-A92E-90AF5FDA0F3E}" srcOrd="0" destOrd="4" presId="urn:microsoft.com/office/officeart/2005/8/layout/chevron2"/>
    <dgm:cxn modelId="{79781B77-C6A4-429C-8F92-5E8DD3D244EA}" type="presOf" srcId="{BBD7C62C-3EC7-4B3B-8FEE-6A17ADB0DFC1}" destId="{EBE16A76-7C44-4286-A92E-90AF5FDA0F3E}" srcOrd="0" destOrd="7" presId="urn:microsoft.com/office/officeart/2005/8/layout/chevron2"/>
    <dgm:cxn modelId="{2232AA4E-F1E5-477A-8D4B-1D016DCF7239}" srcId="{D72C2D47-3BCA-42AF-A2BD-D8CD7AA2A5D0}" destId="{1232A6A7-7F78-499E-9BD9-06C4844FD130}" srcOrd="0" destOrd="0" parTransId="{89BD1F10-102F-498F-B86D-61E07B2B612D}" sibTransId="{3764918C-02D4-46E5-8714-D0A80F449948}"/>
    <dgm:cxn modelId="{BDE032A8-5B07-4A76-9291-BA3F2C4472E6}" srcId="{BCC6DB60-3E60-4F3F-9FE5-D34574AD70E8}" destId="{B8554D80-7E3C-4964-8586-5070DDAB3989}" srcOrd="0" destOrd="0" parTransId="{41E6E7C0-305B-4F46-AB45-E0E4A54E5796}" sibTransId="{ED1A6CB7-D13A-40D5-9F0C-0E73ADB6AC12}"/>
    <dgm:cxn modelId="{D0A6C950-0A1A-4D8D-8BB2-60D392203E1D}" type="presOf" srcId="{8B382346-6BCC-4A95-BBEA-8A2B1B145B3B}" destId="{EBE16A76-7C44-4286-A92E-90AF5FDA0F3E}" srcOrd="0" destOrd="1" presId="urn:microsoft.com/office/officeart/2005/8/layout/chevron2"/>
    <dgm:cxn modelId="{8661ECB4-4392-4349-BE8C-696036B083DA}" type="presOf" srcId="{81FA127D-6AF4-4495-9204-18A9D4601280}" destId="{4FC01826-6E85-4C1D-A4CE-8AB0E9816EAC}" srcOrd="0" destOrd="0" presId="urn:microsoft.com/office/officeart/2005/8/layout/chevron2"/>
    <dgm:cxn modelId="{095A4FE4-DD2F-4B42-A375-8C4BF57041C2}" type="presOf" srcId="{03CAB27A-6A0E-4CD5-AE62-35D76E176522}" destId="{EBE16A76-7C44-4286-A92E-90AF5FDA0F3E}" srcOrd="0" destOrd="5" presId="urn:microsoft.com/office/officeart/2005/8/layout/chevron2"/>
    <dgm:cxn modelId="{DF4B83AD-353A-450B-904A-21F13FC93CE8}" srcId="{D72C2D47-3BCA-42AF-A2BD-D8CD7AA2A5D0}" destId="{A04402F8-A9A7-495F-9216-D48B79AFBC52}" srcOrd="1" destOrd="0" parTransId="{99B54891-A427-4035-8D7B-BA95BD1F02EB}" sibTransId="{72B6FD15-9C3D-42F5-B234-68CA1B780052}"/>
    <dgm:cxn modelId="{24852EA8-E1E2-4DF7-B76D-205A6E27F0D2}" srcId="{D72C2D47-3BCA-42AF-A2BD-D8CD7AA2A5D0}" destId="{BBD7C62C-3EC7-4B3B-8FEE-6A17ADB0DFC1}" srcOrd="4" destOrd="0" parTransId="{4B9C8D16-9168-47B7-B114-C29ED3E50936}" sibTransId="{ACEC07BF-CE36-4D7D-8B6E-8D896D615930}"/>
    <dgm:cxn modelId="{5BB6BB60-8C09-48F1-8318-CE7018108D0D}" type="presOf" srcId="{7E8AC2BC-4BE3-4041-AB38-5932AB706FF9}" destId="{EBE16A76-7C44-4286-A92E-90AF5FDA0F3E}" srcOrd="0" destOrd="6" presId="urn:microsoft.com/office/officeart/2005/8/layout/chevron2"/>
    <dgm:cxn modelId="{3210BD32-D6FC-421F-B3A4-EA84AAFACE3F}" srcId="{BCC6DB60-3E60-4F3F-9FE5-D34574AD70E8}" destId="{8B382346-6BCC-4A95-BBEA-8A2B1B145B3B}" srcOrd="1" destOrd="0" parTransId="{811D12CB-1A30-447E-8777-C17A276281B5}" sibTransId="{5CDB74C8-E841-4DB6-8AAD-FDF12146C70D}"/>
    <dgm:cxn modelId="{A7154857-D99A-4CA5-B572-2AE22BA31421}" srcId="{D72C2D47-3BCA-42AF-A2BD-D8CD7AA2A5D0}" destId="{03CAB27A-6A0E-4CD5-AE62-35D76E176522}" srcOrd="2" destOrd="0" parTransId="{0B09287F-2E4B-494D-8C57-4CF0DA2DEA32}" sibTransId="{353828A0-DFB1-4920-95C9-C04270CC66B6}"/>
    <dgm:cxn modelId="{C76850A4-9B41-42BF-909D-59664107D721}" type="presOf" srcId="{1232A6A7-7F78-499E-9BD9-06C4844FD130}" destId="{EBE16A76-7C44-4286-A92E-90AF5FDA0F3E}" srcOrd="0" destOrd="3" presId="urn:microsoft.com/office/officeart/2005/8/layout/chevron2"/>
    <dgm:cxn modelId="{EA52E917-C522-4D66-91DB-37FB3C35FF61}" srcId="{BCC6DB60-3E60-4F3F-9FE5-D34574AD70E8}" destId="{D72C2D47-3BCA-42AF-A2BD-D8CD7AA2A5D0}" srcOrd="2" destOrd="0" parTransId="{0B2EFC29-507D-4486-8EEF-C0E27FC78F18}" sibTransId="{E754D14E-A572-4EA7-BA86-EBE0BC52353C}"/>
    <dgm:cxn modelId="{FA3054A3-DB29-407D-9F24-CE2C35B3EDBF}" srcId="{81FA127D-6AF4-4495-9204-18A9D4601280}" destId="{BCC6DB60-3E60-4F3F-9FE5-D34574AD70E8}" srcOrd="0" destOrd="0" parTransId="{AE3EBF68-1767-424C-BB17-71CAA86E9E42}" sibTransId="{EEE268B8-1958-4A9D-833D-CA6310F462F8}"/>
    <dgm:cxn modelId="{30201881-BCF3-4BCE-89D3-2B0800090835}" type="presOf" srcId="{D72C2D47-3BCA-42AF-A2BD-D8CD7AA2A5D0}" destId="{EBE16A76-7C44-4286-A92E-90AF5FDA0F3E}" srcOrd="0" destOrd="2" presId="urn:microsoft.com/office/officeart/2005/8/layout/chevron2"/>
    <dgm:cxn modelId="{144674B4-BFF0-4849-A7C2-D7F7EE5D62E0}" type="presParOf" srcId="{4FC01826-6E85-4C1D-A4CE-8AB0E9816EAC}" destId="{DFC8199D-A9D8-412C-AB05-733B6B9080BF}" srcOrd="0" destOrd="0" presId="urn:microsoft.com/office/officeart/2005/8/layout/chevron2"/>
    <dgm:cxn modelId="{3A9BFC1B-6795-4718-9605-AB44BE4719C9}" type="presParOf" srcId="{DFC8199D-A9D8-412C-AB05-733B6B9080BF}" destId="{586D993C-4D9F-4316-82CF-276ADE2C81FB}" srcOrd="0" destOrd="0" presId="urn:microsoft.com/office/officeart/2005/8/layout/chevron2"/>
    <dgm:cxn modelId="{28892254-4E45-4A3A-9C89-7C7D6C88E6D7}" type="presParOf" srcId="{DFC8199D-A9D8-412C-AB05-733B6B9080BF}" destId="{EBE16A76-7C44-4286-A92E-90AF5FDA0F3E}"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1FA127D-6AF4-4495-9204-18A9D4601280}" type="doc">
      <dgm:prSet loTypeId="urn:microsoft.com/office/officeart/2005/8/layout/chevron2" loCatId="list" qsTypeId="urn:microsoft.com/office/officeart/2005/8/quickstyle/simple1" qsCatId="simple" csTypeId="urn:microsoft.com/office/officeart/2005/8/colors/accent3_2" csCatId="accent3" phldr="1"/>
      <dgm:spPr/>
      <dgm:t>
        <a:bodyPr/>
        <a:lstStyle/>
        <a:p>
          <a:endParaRPr lang="ru-RU"/>
        </a:p>
      </dgm:t>
    </dgm:pt>
    <dgm:pt modelId="{BCC6DB60-3E60-4F3F-9FE5-D34574AD70E8}">
      <dgm:prSet phldrT="[Текст]"/>
      <dgm:spPr/>
      <dgm:t>
        <a:bodyPr vert="vert"/>
        <a:lstStyle/>
        <a:p>
          <a:r>
            <a:rPr lang="uk-UA" dirty="0" smtClean="0"/>
            <a:t> освітня діяльність </a:t>
          </a:r>
          <a:endParaRPr lang="ru-RU" dirty="0"/>
        </a:p>
      </dgm:t>
    </dgm:pt>
    <dgm:pt modelId="{AE3EBF68-1767-424C-BB17-71CAA86E9E42}" type="parTrans" cxnId="{FA3054A3-DB29-407D-9F24-CE2C35B3EDBF}">
      <dgm:prSet/>
      <dgm:spPr/>
      <dgm:t>
        <a:bodyPr/>
        <a:lstStyle/>
        <a:p>
          <a:endParaRPr lang="ru-RU"/>
        </a:p>
      </dgm:t>
    </dgm:pt>
    <dgm:pt modelId="{EEE268B8-1958-4A9D-833D-CA6310F462F8}" type="sibTrans" cxnId="{FA3054A3-DB29-407D-9F24-CE2C35B3EDBF}">
      <dgm:prSet/>
      <dgm:spPr/>
      <dgm:t>
        <a:bodyPr/>
        <a:lstStyle/>
        <a:p>
          <a:endParaRPr lang="ru-RU"/>
        </a:p>
      </dgm:t>
    </dgm:pt>
    <dgm:pt modelId="{1232A6A7-7F78-499E-9BD9-06C4844FD130}">
      <dgm:prSet custT="1"/>
      <dgm:spPr/>
      <dgm:t>
        <a:bodyPr/>
        <a:lstStyle/>
        <a:p>
          <a:endParaRPr lang="uk-UA" sz="2400" dirty="0"/>
        </a:p>
      </dgm:t>
    </dgm:pt>
    <dgm:pt modelId="{3764918C-02D4-46E5-8714-D0A80F449948}" type="sibTrans" cxnId="{2232AA4E-F1E5-477A-8D4B-1D016DCF7239}">
      <dgm:prSet/>
      <dgm:spPr/>
      <dgm:t>
        <a:bodyPr/>
        <a:lstStyle/>
        <a:p>
          <a:endParaRPr lang="uk-UA"/>
        </a:p>
      </dgm:t>
    </dgm:pt>
    <dgm:pt modelId="{89BD1F10-102F-498F-B86D-61E07B2B612D}" type="parTrans" cxnId="{2232AA4E-F1E5-477A-8D4B-1D016DCF7239}">
      <dgm:prSet/>
      <dgm:spPr/>
      <dgm:t>
        <a:bodyPr/>
        <a:lstStyle/>
        <a:p>
          <a:endParaRPr lang="uk-UA"/>
        </a:p>
      </dgm:t>
    </dgm:pt>
    <dgm:pt modelId="{B8554D80-7E3C-4964-8586-5070DDAB3989}">
      <dgm:prSet custT="1"/>
      <dgm:spPr/>
      <dgm:t>
        <a:bodyPr/>
        <a:lstStyle/>
        <a:p>
          <a:endParaRPr lang="uk-UA" sz="2400" dirty="0"/>
        </a:p>
      </dgm:t>
    </dgm:pt>
    <dgm:pt modelId="{ED1A6CB7-D13A-40D5-9F0C-0E73ADB6AC12}" type="sibTrans" cxnId="{BDE032A8-5B07-4A76-9291-BA3F2C4472E6}">
      <dgm:prSet/>
      <dgm:spPr/>
      <dgm:t>
        <a:bodyPr/>
        <a:lstStyle/>
        <a:p>
          <a:endParaRPr lang="uk-UA"/>
        </a:p>
      </dgm:t>
    </dgm:pt>
    <dgm:pt modelId="{41E6E7C0-305B-4F46-AB45-E0E4A54E5796}" type="parTrans" cxnId="{BDE032A8-5B07-4A76-9291-BA3F2C4472E6}">
      <dgm:prSet/>
      <dgm:spPr/>
      <dgm:t>
        <a:bodyPr/>
        <a:lstStyle/>
        <a:p>
          <a:endParaRPr lang="uk-UA"/>
        </a:p>
      </dgm:t>
    </dgm:pt>
    <dgm:pt modelId="{B0135E7F-8353-4269-8E2B-729BEC931BDD}">
      <dgm:prSet custT="1"/>
      <dgm:spPr/>
      <dgm:t>
        <a:bodyPr/>
        <a:lstStyle/>
        <a:p>
          <a:r>
            <a:rPr lang="en-US" sz="2400" dirty="0" smtClean="0"/>
            <a:t>3. </a:t>
          </a:r>
          <a:r>
            <a:rPr lang="ru-RU" sz="2400" b="1" dirty="0" err="1" smtClean="0"/>
            <a:t>Розроблення</a:t>
          </a:r>
          <a:r>
            <a:rPr lang="ru-RU" sz="2400" b="1" dirty="0" smtClean="0"/>
            <a:t> </a:t>
          </a:r>
          <a:r>
            <a:rPr lang="ru-RU" sz="2400" dirty="0" smtClean="0"/>
            <a:t> </a:t>
          </a:r>
          <a:r>
            <a:rPr lang="ru-RU" sz="2400" dirty="0"/>
            <a:t>навчально-методичного забезпечення  навчальних курсів і спецкурсів (підготовка навчальних  і робочих  програм, тематики практично-семінарських занять, методичних рекомендацій для виконання завдань самостійної роботи,  тестово-контрольних завдань для  проведення модульного  та підсумкового контролю та ін.)  </a:t>
          </a:r>
          <a:endParaRPr lang="uk-UA" sz="2400" dirty="0"/>
        </a:p>
      </dgm:t>
    </dgm:pt>
    <dgm:pt modelId="{190F9DD4-650C-449F-9CF6-D3D8DD3F15B4}" type="parTrans" cxnId="{A9E5901A-DFAC-4ADA-AC13-00C27F3CEC2B}">
      <dgm:prSet/>
      <dgm:spPr/>
      <dgm:t>
        <a:bodyPr/>
        <a:lstStyle/>
        <a:p>
          <a:endParaRPr lang="uk-UA"/>
        </a:p>
      </dgm:t>
    </dgm:pt>
    <dgm:pt modelId="{7AB530CA-D319-45D7-A63E-7E4EE0E2D64E}" type="sibTrans" cxnId="{A9E5901A-DFAC-4ADA-AC13-00C27F3CEC2B}">
      <dgm:prSet/>
      <dgm:spPr/>
      <dgm:t>
        <a:bodyPr/>
        <a:lstStyle/>
        <a:p>
          <a:endParaRPr lang="uk-UA"/>
        </a:p>
      </dgm:t>
    </dgm:pt>
    <dgm:pt modelId="{28C2C2E5-5313-437D-9209-286FF8EAA0F3}">
      <dgm:prSet custT="1"/>
      <dgm:spPr/>
      <dgm:t>
        <a:bodyPr/>
        <a:lstStyle/>
        <a:p>
          <a:r>
            <a:rPr lang="ru-RU" sz="2400" dirty="0"/>
            <a:t> 4. </a:t>
          </a:r>
          <a:r>
            <a:rPr lang="ru-RU" sz="2400" b="1" dirty="0"/>
            <a:t>Організація та проведення навчально-педагогічних та виробничих практик  </a:t>
          </a:r>
          <a:r>
            <a:rPr lang="ru-RU" sz="2400" dirty="0"/>
            <a:t>(розроблено  програми практик,  укладено  угоди із базами проходження практик, вдосконалено форми звітності  та ін.)</a:t>
          </a:r>
          <a:endParaRPr lang="uk-UA" sz="2400" dirty="0"/>
        </a:p>
      </dgm:t>
    </dgm:pt>
    <dgm:pt modelId="{B1EA0AB6-36B5-4429-8027-674F16E5A205}" type="parTrans" cxnId="{A3B0FEA1-1460-463D-9C35-EFAAEEBBD93E}">
      <dgm:prSet/>
      <dgm:spPr/>
      <dgm:t>
        <a:bodyPr/>
        <a:lstStyle/>
        <a:p>
          <a:endParaRPr lang="uk-UA"/>
        </a:p>
      </dgm:t>
    </dgm:pt>
    <dgm:pt modelId="{068C1B4B-2F68-43C1-A54B-0C5A6CD12987}" type="sibTrans" cxnId="{A3B0FEA1-1460-463D-9C35-EFAAEEBBD93E}">
      <dgm:prSet/>
      <dgm:spPr/>
      <dgm:t>
        <a:bodyPr/>
        <a:lstStyle/>
        <a:p>
          <a:endParaRPr lang="uk-UA"/>
        </a:p>
      </dgm:t>
    </dgm:pt>
    <dgm:pt modelId="{3926AA75-6D7E-4E2E-B001-61EF0E1E1747}">
      <dgm:prSet custT="1"/>
      <dgm:spPr/>
      <dgm:t>
        <a:bodyPr/>
        <a:lstStyle/>
        <a:p>
          <a:endParaRPr lang="uk-UA" sz="2400" dirty="0"/>
        </a:p>
      </dgm:t>
    </dgm:pt>
    <dgm:pt modelId="{C1DF417D-3F8D-44C6-8355-AE3F6CF11282}" type="parTrans" cxnId="{B259C9D3-639B-4A53-B2E9-A09719D29CE2}">
      <dgm:prSet/>
      <dgm:spPr/>
      <dgm:t>
        <a:bodyPr/>
        <a:lstStyle/>
        <a:p>
          <a:endParaRPr lang="uk-UA"/>
        </a:p>
      </dgm:t>
    </dgm:pt>
    <dgm:pt modelId="{7305DE76-B994-4A79-B2C1-E8C1D64FDAD0}" type="sibTrans" cxnId="{B259C9D3-639B-4A53-B2E9-A09719D29CE2}">
      <dgm:prSet/>
      <dgm:spPr/>
      <dgm:t>
        <a:bodyPr/>
        <a:lstStyle/>
        <a:p>
          <a:endParaRPr lang="uk-UA"/>
        </a:p>
      </dgm:t>
    </dgm:pt>
    <dgm:pt modelId="{4FC01826-6E85-4C1D-A4CE-8AB0E9816EAC}" type="pres">
      <dgm:prSet presAssocID="{81FA127D-6AF4-4495-9204-18A9D4601280}" presName="linearFlow" presStyleCnt="0">
        <dgm:presLayoutVars>
          <dgm:dir/>
          <dgm:animLvl val="lvl"/>
          <dgm:resizeHandles val="exact"/>
        </dgm:presLayoutVars>
      </dgm:prSet>
      <dgm:spPr/>
      <dgm:t>
        <a:bodyPr/>
        <a:lstStyle/>
        <a:p>
          <a:endParaRPr lang="uk-UA"/>
        </a:p>
      </dgm:t>
    </dgm:pt>
    <dgm:pt modelId="{DFC8199D-A9D8-412C-AB05-733B6B9080BF}" type="pres">
      <dgm:prSet presAssocID="{BCC6DB60-3E60-4F3F-9FE5-D34574AD70E8}" presName="composite" presStyleCnt="0"/>
      <dgm:spPr/>
      <dgm:t>
        <a:bodyPr/>
        <a:lstStyle/>
        <a:p>
          <a:endParaRPr lang="uk-UA"/>
        </a:p>
      </dgm:t>
    </dgm:pt>
    <dgm:pt modelId="{586D993C-4D9F-4316-82CF-276ADE2C81FB}" type="pres">
      <dgm:prSet presAssocID="{BCC6DB60-3E60-4F3F-9FE5-D34574AD70E8}" presName="parentText" presStyleLbl="alignNode1" presStyleIdx="0" presStyleCnt="1" custAng="10800000" custScaleX="47626" custLinFactNeighborX="7300" custLinFactNeighborY="-12855">
        <dgm:presLayoutVars>
          <dgm:chMax val="1"/>
          <dgm:bulletEnabled val="1"/>
        </dgm:presLayoutVars>
      </dgm:prSet>
      <dgm:spPr/>
      <dgm:t>
        <a:bodyPr/>
        <a:lstStyle/>
        <a:p>
          <a:endParaRPr lang="ru-RU"/>
        </a:p>
      </dgm:t>
    </dgm:pt>
    <dgm:pt modelId="{EBE16A76-7C44-4286-A92E-90AF5FDA0F3E}" type="pres">
      <dgm:prSet presAssocID="{BCC6DB60-3E60-4F3F-9FE5-D34574AD70E8}" presName="descendantText" presStyleLbl="alignAcc1" presStyleIdx="0" presStyleCnt="1" custScaleX="101714" custScaleY="161374" custLinFactNeighborX="-1989" custLinFactNeighborY="6809">
        <dgm:presLayoutVars>
          <dgm:bulletEnabled val="1"/>
        </dgm:presLayoutVars>
      </dgm:prSet>
      <dgm:spPr/>
      <dgm:t>
        <a:bodyPr/>
        <a:lstStyle/>
        <a:p>
          <a:endParaRPr lang="ru-RU"/>
        </a:p>
      </dgm:t>
    </dgm:pt>
  </dgm:ptLst>
  <dgm:cxnLst>
    <dgm:cxn modelId="{A9E5901A-DFAC-4ADA-AC13-00C27F3CEC2B}" srcId="{BCC6DB60-3E60-4F3F-9FE5-D34574AD70E8}" destId="{B0135E7F-8353-4269-8E2B-729BEC931BDD}" srcOrd="1" destOrd="0" parTransId="{190F9DD4-650C-449F-9CF6-D3D8DD3F15B4}" sibTransId="{7AB530CA-D319-45D7-A63E-7E4EE0E2D64E}"/>
    <dgm:cxn modelId="{B259C9D3-639B-4A53-B2E9-A09719D29CE2}" srcId="{BCC6DB60-3E60-4F3F-9FE5-D34574AD70E8}" destId="{3926AA75-6D7E-4E2E-B001-61EF0E1E1747}" srcOrd="3" destOrd="0" parTransId="{C1DF417D-3F8D-44C6-8355-AE3F6CF11282}" sibTransId="{7305DE76-B994-4A79-B2C1-E8C1D64FDAD0}"/>
    <dgm:cxn modelId="{E5C4E9BC-49D9-47B0-B5AB-8E7827310F02}" type="presOf" srcId="{28C2C2E5-5313-437D-9209-286FF8EAA0F3}" destId="{EBE16A76-7C44-4286-A92E-90AF5FDA0F3E}" srcOrd="0" destOrd="2" presId="urn:microsoft.com/office/officeart/2005/8/layout/chevron2"/>
    <dgm:cxn modelId="{60E63741-FD17-4553-92DF-6A09D85E4994}" type="presOf" srcId="{B8554D80-7E3C-4964-8586-5070DDAB3989}" destId="{EBE16A76-7C44-4286-A92E-90AF5FDA0F3E}" srcOrd="0" destOrd="0" presId="urn:microsoft.com/office/officeart/2005/8/layout/chevron2"/>
    <dgm:cxn modelId="{10C04791-7BD2-4B61-9017-A95EF15A5A72}" type="presOf" srcId="{81FA127D-6AF4-4495-9204-18A9D4601280}" destId="{4FC01826-6E85-4C1D-A4CE-8AB0E9816EAC}" srcOrd="0" destOrd="0" presId="urn:microsoft.com/office/officeart/2005/8/layout/chevron2"/>
    <dgm:cxn modelId="{BDE032A8-5B07-4A76-9291-BA3F2C4472E6}" srcId="{BCC6DB60-3E60-4F3F-9FE5-D34574AD70E8}" destId="{B8554D80-7E3C-4964-8586-5070DDAB3989}" srcOrd="0" destOrd="0" parTransId="{41E6E7C0-305B-4F46-AB45-E0E4A54E5796}" sibTransId="{ED1A6CB7-D13A-40D5-9F0C-0E73ADB6AC12}"/>
    <dgm:cxn modelId="{27802073-E48E-4A7E-BC98-008F02713140}" type="presOf" srcId="{B0135E7F-8353-4269-8E2B-729BEC931BDD}" destId="{EBE16A76-7C44-4286-A92E-90AF5FDA0F3E}" srcOrd="0" destOrd="1" presId="urn:microsoft.com/office/officeart/2005/8/layout/chevron2"/>
    <dgm:cxn modelId="{E76DC873-AF8E-47BE-B8B9-DCB23C25FD84}" type="presOf" srcId="{1232A6A7-7F78-499E-9BD9-06C4844FD130}" destId="{EBE16A76-7C44-4286-A92E-90AF5FDA0F3E}" srcOrd="0" destOrd="4" presId="urn:microsoft.com/office/officeart/2005/8/layout/chevron2"/>
    <dgm:cxn modelId="{91AFC8F4-BACA-450D-8003-ED34EB205206}" type="presOf" srcId="{3926AA75-6D7E-4E2E-B001-61EF0E1E1747}" destId="{EBE16A76-7C44-4286-A92E-90AF5FDA0F3E}" srcOrd="0" destOrd="3" presId="urn:microsoft.com/office/officeart/2005/8/layout/chevron2"/>
    <dgm:cxn modelId="{A3F1437C-A3FD-4EE7-879B-D8F9F906C02B}" type="presOf" srcId="{BCC6DB60-3E60-4F3F-9FE5-D34574AD70E8}" destId="{586D993C-4D9F-4316-82CF-276ADE2C81FB}" srcOrd="0" destOrd="0" presId="urn:microsoft.com/office/officeart/2005/8/layout/chevron2"/>
    <dgm:cxn modelId="{A3B0FEA1-1460-463D-9C35-EFAAEEBBD93E}" srcId="{BCC6DB60-3E60-4F3F-9FE5-D34574AD70E8}" destId="{28C2C2E5-5313-437D-9209-286FF8EAA0F3}" srcOrd="2" destOrd="0" parTransId="{B1EA0AB6-36B5-4429-8027-674F16E5A205}" sibTransId="{068C1B4B-2F68-43C1-A54B-0C5A6CD12987}"/>
    <dgm:cxn modelId="{2232AA4E-F1E5-477A-8D4B-1D016DCF7239}" srcId="{BCC6DB60-3E60-4F3F-9FE5-D34574AD70E8}" destId="{1232A6A7-7F78-499E-9BD9-06C4844FD130}" srcOrd="4" destOrd="0" parTransId="{89BD1F10-102F-498F-B86D-61E07B2B612D}" sibTransId="{3764918C-02D4-46E5-8714-D0A80F449948}"/>
    <dgm:cxn modelId="{FA3054A3-DB29-407D-9F24-CE2C35B3EDBF}" srcId="{81FA127D-6AF4-4495-9204-18A9D4601280}" destId="{BCC6DB60-3E60-4F3F-9FE5-D34574AD70E8}" srcOrd="0" destOrd="0" parTransId="{AE3EBF68-1767-424C-BB17-71CAA86E9E42}" sibTransId="{EEE268B8-1958-4A9D-833D-CA6310F462F8}"/>
    <dgm:cxn modelId="{75007658-74B5-4321-BB62-D6B0AA5D8D16}" type="presParOf" srcId="{4FC01826-6E85-4C1D-A4CE-8AB0E9816EAC}" destId="{DFC8199D-A9D8-412C-AB05-733B6B9080BF}" srcOrd="0" destOrd="0" presId="urn:microsoft.com/office/officeart/2005/8/layout/chevron2"/>
    <dgm:cxn modelId="{38D7EA73-A850-4897-BAE6-28DB4409573D}" type="presParOf" srcId="{DFC8199D-A9D8-412C-AB05-733B6B9080BF}" destId="{586D993C-4D9F-4316-82CF-276ADE2C81FB}" srcOrd="0" destOrd="0" presId="urn:microsoft.com/office/officeart/2005/8/layout/chevron2"/>
    <dgm:cxn modelId="{9CEE37E9-29E1-4128-906A-24773E2E3D3F}" type="presParOf" srcId="{DFC8199D-A9D8-412C-AB05-733B6B9080BF}" destId="{EBE16A76-7C44-4286-A92E-90AF5FDA0F3E}"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1FA127D-6AF4-4495-9204-18A9D4601280}" type="doc">
      <dgm:prSet loTypeId="urn:microsoft.com/office/officeart/2005/8/layout/chevron2" loCatId="list" qsTypeId="urn:microsoft.com/office/officeart/2005/8/quickstyle/simple1" qsCatId="simple" csTypeId="urn:microsoft.com/office/officeart/2005/8/colors/accent3_2" csCatId="accent3" phldr="1"/>
      <dgm:spPr/>
      <dgm:t>
        <a:bodyPr/>
        <a:lstStyle/>
        <a:p>
          <a:endParaRPr lang="ru-RU"/>
        </a:p>
      </dgm:t>
    </dgm:pt>
    <dgm:pt modelId="{BCC6DB60-3E60-4F3F-9FE5-D34574AD70E8}">
      <dgm:prSet phldrT="[Текст]"/>
      <dgm:spPr/>
      <dgm:t>
        <a:bodyPr vert="vert"/>
        <a:lstStyle/>
        <a:p>
          <a:r>
            <a:rPr lang="uk-UA" dirty="0" smtClean="0"/>
            <a:t> освітня діяльність </a:t>
          </a:r>
          <a:endParaRPr lang="ru-RU" dirty="0"/>
        </a:p>
      </dgm:t>
    </dgm:pt>
    <dgm:pt modelId="{AE3EBF68-1767-424C-BB17-71CAA86E9E42}" type="parTrans" cxnId="{FA3054A3-DB29-407D-9F24-CE2C35B3EDBF}">
      <dgm:prSet/>
      <dgm:spPr/>
      <dgm:t>
        <a:bodyPr/>
        <a:lstStyle/>
        <a:p>
          <a:endParaRPr lang="ru-RU"/>
        </a:p>
      </dgm:t>
    </dgm:pt>
    <dgm:pt modelId="{EEE268B8-1958-4A9D-833D-CA6310F462F8}" type="sibTrans" cxnId="{FA3054A3-DB29-407D-9F24-CE2C35B3EDBF}">
      <dgm:prSet/>
      <dgm:spPr/>
      <dgm:t>
        <a:bodyPr/>
        <a:lstStyle/>
        <a:p>
          <a:endParaRPr lang="ru-RU"/>
        </a:p>
      </dgm:t>
    </dgm:pt>
    <dgm:pt modelId="{1232A6A7-7F78-499E-9BD9-06C4844FD130}">
      <dgm:prSet custT="1"/>
      <dgm:spPr/>
      <dgm:t>
        <a:bodyPr/>
        <a:lstStyle/>
        <a:p>
          <a:pPr marL="228600" indent="0"/>
          <a:endParaRPr lang="uk-UA" sz="2400" dirty="0"/>
        </a:p>
      </dgm:t>
    </dgm:pt>
    <dgm:pt modelId="{3764918C-02D4-46E5-8714-D0A80F449948}" type="sibTrans" cxnId="{2232AA4E-F1E5-477A-8D4B-1D016DCF7239}">
      <dgm:prSet/>
      <dgm:spPr/>
      <dgm:t>
        <a:bodyPr/>
        <a:lstStyle/>
        <a:p>
          <a:endParaRPr lang="uk-UA"/>
        </a:p>
      </dgm:t>
    </dgm:pt>
    <dgm:pt modelId="{89BD1F10-102F-498F-B86D-61E07B2B612D}" type="parTrans" cxnId="{2232AA4E-F1E5-477A-8D4B-1D016DCF7239}">
      <dgm:prSet/>
      <dgm:spPr/>
      <dgm:t>
        <a:bodyPr/>
        <a:lstStyle/>
        <a:p>
          <a:endParaRPr lang="uk-UA"/>
        </a:p>
      </dgm:t>
    </dgm:pt>
    <dgm:pt modelId="{B8554D80-7E3C-4964-8586-5070DDAB3989}">
      <dgm:prSet custT="1"/>
      <dgm:spPr/>
      <dgm:t>
        <a:bodyPr/>
        <a:lstStyle/>
        <a:p>
          <a:pPr marL="0" indent="0"/>
          <a:r>
            <a:rPr lang="en-US" sz="2400" dirty="0" smtClean="0"/>
            <a:t>    5.</a:t>
          </a:r>
          <a:r>
            <a:rPr lang="ru-RU" sz="2400" dirty="0" smtClean="0"/>
            <a:t> </a:t>
          </a:r>
          <a:r>
            <a:rPr lang="ru-RU" sz="2400" b="1" dirty="0" err="1" smtClean="0">
              <a:latin typeface="Calibri" panose="020F0502020204030204" pitchFamily="34" charset="0"/>
              <a:cs typeface="Calibri" panose="020F0502020204030204" pitchFamily="34" charset="0"/>
            </a:rPr>
            <a:t>Підготовка</a:t>
          </a:r>
          <a:r>
            <a:rPr lang="ru-RU" sz="2400" b="1" dirty="0" smtClean="0">
              <a:latin typeface="Calibri" panose="020F0502020204030204" pitchFamily="34" charset="0"/>
              <a:cs typeface="Calibri" panose="020F0502020204030204" pitchFamily="34" charset="0"/>
            </a:rPr>
            <a:t>  </a:t>
          </a:r>
          <a:r>
            <a:rPr lang="ru-RU" sz="2400" b="1" dirty="0" err="1" smtClean="0">
              <a:latin typeface="Calibri" panose="020F0502020204030204" pitchFamily="34" charset="0"/>
              <a:cs typeface="Calibri" panose="020F0502020204030204" pitchFamily="34" charset="0"/>
            </a:rPr>
            <a:t>курсів</a:t>
          </a:r>
          <a:r>
            <a:rPr lang="ru-RU" sz="2400" b="1" dirty="0" smtClean="0">
              <a:latin typeface="Calibri" panose="020F0502020204030204" pitchFamily="34" charset="0"/>
              <a:cs typeface="Calibri" panose="020F0502020204030204" pitchFamily="34" charset="0"/>
            </a:rPr>
            <a:t> на </a:t>
          </a:r>
          <a:r>
            <a:rPr lang="ru-RU" sz="2400" b="1" dirty="0" err="1" smtClean="0">
              <a:latin typeface="Calibri" panose="020F0502020204030204" pitchFamily="34" charset="0"/>
              <a:cs typeface="Calibri" panose="020F0502020204030204" pitchFamily="34" charset="0"/>
            </a:rPr>
            <a:t>вибір</a:t>
          </a:r>
          <a:r>
            <a:rPr lang="ru-RU" sz="2400" b="1" dirty="0" smtClean="0">
              <a:latin typeface="Calibri" panose="020F0502020204030204" pitchFamily="34" charset="0"/>
              <a:cs typeface="Calibri" panose="020F0502020204030204" pitchFamily="34" charset="0"/>
            </a:rPr>
            <a:t>  і  </a:t>
          </a:r>
          <a:r>
            <a:rPr lang="ru-RU" sz="2400" b="1" dirty="0" err="1" smtClean="0">
              <a:latin typeface="Calibri" panose="020F0502020204030204" pitchFamily="34" charset="0"/>
              <a:cs typeface="Calibri" panose="020F0502020204030204" pitchFamily="34" charset="0"/>
            </a:rPr>
            <a:t>підготовка</a:t>
          </a:r>
          <a:r>
            <a:rPr lang="ru-RU" sz="2400" b="1" dirty="0" smtClean="0">
              <a:latin typeface="Calibri" panose="020F0502020204030204" pitchFamily="34" charset="0"/>
              <a:cs typeface="Calibri" panose="020F0502020204030204" pitchFamily="34" charset="0"/>
            </a:rPr>
            <a:t> </a:t>
          </a:r>
          <a:r>
            <a:rPr lang="ru-RU" sz="2400" b="1" dirty="0" err="1" smtClean="0">
              <a:latin typeface="Calibri" panose="020F0502020204030204" pitchFamily="34" charset="0"/>
              <a:cs typeface="Calibri" panose="020F0502020204030204" pitchFamily="34" charset="0"/>
            </a:rPr>
            <a:t>навчальних</a:t>
          </a:r>
          <a:r>
            <a:rPr lang="ru-RU" sz="2400" b="1" dirty="0" smtClean="0">
              <a:latin typeface="Calibri" panose="020F0502020204030204" pitchFamily="34" charset="0"/>
              <a:cs typeface="Calibri" panose="020F0502020204030204" pitchFamily="34" charset="0"/>
            </a:rPr>
            <a:t> </a:t>
          </a:r>
          <a:r>
            <a:rPr lang="ru-RU" sz="2400" b="1" dirty="0" err="1" smtClean="0">
              <a:latin typeface="Calibri" panose="020F0502020204030204" pitchFamily="34" charset="0"/>
              <a:cs typeface="Calibri" panose="020F0502020204030204" pitchFamily="34" charset="0"/>
            </a:rPr>
            <a:t>дисциплін</a:t>
          </a:r>
          <a:r>
            <a:rPr lang="ru-RU" sz="2400" b="1" dirty="0" smtClean="0">
              <a:latin typeface="Calibri" panose="020F0502020204030204" pitchFamily="34" charset="0"/>
              <a:cs typeface="Calibri" panose="020F0502020204030204" pitchFamily="34" charset="0"/>
            </a:rPr>
            <a:t> </a:t>
          </a:r>
          <a:r>
            <a:rPr lang="ru-RU" sz="2400" b="1" dirty="0" err="1" smtClean="0">
              <a:latin typeface="Calibri" panose="020F0502020204030204" pitchFamily="34" charset="0"/>
              <a:cs typeface="Calibri" panose="020F0502020204030204" pitchFamily="34" charset="0"/>
            </a:rPr>
            <a:t>іноземною</a:t>
          </a:r>
          <a:r>
            <a:rPr lang="ru-RU" sz="2400" b="1" dirty="0" smtClean="0">
              <a:latin typeface="Calibri" panose="020F0502020204030204" pitchFamily="34" charset="0"/>
              <a:cs typeface="Calibri" panose="020F0502020204030204" pitchFamily="34" charset="0"/>
            </a:rPr>
            <a:t> (</a:t>
          </a:r>
          <a:r>
            <a:rPr lang="ru-RU" sz="2400" b="1" dirty="0" err="1" smtClean="0">
              <a:latin typeface="Calibri" panose="020F0502020204030204" pitchFamily="34" charset="0"/>
              <a:cs typeface="Calibri" panose="020F0502020204030204" pitchFamily="34" charset="0"/>
            </a:rPr>
            <a:t>англійською</a:t>
          </a:r>
          <a:r>
            <a:rPr lang="ru-RU" sz="2400" b="1" dirty="0" smtClean="0">
              <a:latin typeface="Calibri" panose="020F0502020204030204" pitchFamily="34" charset="0"/>
              <a:cs typeface="Calibri" panose="020F0502020204030204" pitchFamily="34" charset="0"/>
            </a:rPr>
            <a:t>) </a:t>
          </a:r>
          <a:r>
            <a:rPr lang="ru-RU" sz="2400" b="1" dirty="0" err="1" smtClean="0">
              <a:latin typeface="Calibri" panose="020F0502020204030204" pitchFamily="34" charset="0"/>
              <a:cs typeface="Calibri" panose="020F0502020204030204" pitchFamily="34" charset="0"/>
            </a:rPr>
            <a:t>мовою</a:t>
          </a:r>
          <a:r>
            <a:rPr lang="ru-RU" sz="2400" b="1" dirty="0" smtClean="0">
              <a:latin typeface="Calibri" panose="020F0502020204030204" pitchFamily="34" charset="0"/>
              <a:cs typeface="Calibri" panose="020F0502020204030204" pitchFamily="34" charset="0"/>
            </a:rPr>
            <a:t>.</a:t>
          </a:r>
          <a:r>
            <a:rPr lang="en-US" sz="2400" b="1" dirty="0" smtClean="0">
              <a:latin typeface="Calibri" panose="020F0502020204030204" pitchFamily="34" charset="0"/>
              <a:cs typeface="Calibri" panose="020F0502020204030204" pitchFamily="34" charset="0"/>
            </a:rPr>
            <a:t>    </a:t>
          </a:r>
          <a:endParaRPr lang="uk-UA" sz="2400" dirty="0">
            <a:latin typeface="Calibri" panose="020F0502020204030204" pitchFamily="34" charset="0"/>
            <a:cs typeface="Calibri" panose="020F0502020204030204" pitchFamily="34" charset="0"/>
          </a:endParaRPr>
        </a:p>
      </dgm:t>
    </dgm:pt>
    <dgm:pt modelId="{ED1A6CB7-D13A-40D5-9F0C-0E73ADB6AC12}" type="sibTrans" cxnId="{BDE032A8-5B07-4A76-9291-BA3F2C4472E6}">
      <dgm:prSet/>
      <dgm:spPr/>
      <dgm:t>
        <a:bodyPr/>
        <a:lstStyle/>
        <a:p>
          <a:endParaRPr lang="uk-UA"/>
        </a:p>
      </dgm:t>
    </dgm:pt>
    <dgm:pt modelId="{41E6E7C0-305B-4F46-AB45-E0E4A54E5796}" type="parTrans" cxnId="{BDE032A8-5B07-4A76-9291-BA3F2C4472E6}">
      <dgm:prSet/>
      <dgm:spPr/>
      <dgm:t>
        <a:bodyPr/>
        <a:lstStyle/>
        <a:p>
          <a:endParaRPr lang="uk-UA"/>
        </a:p>
      </dgm:t>
    </dgm:pt>
    <dgm:pt modelId="{E884854B-FC99-495E-83FB-B9BAABAD06D4}">
      <dgm:prSet custT="1"/>
      <dgm:spPr/>
      <dgm:t>
        <a:bodyPr/>
        <a:lstStyle/>
        <a:p>
          <a:pPr marL="228600" indent="0"/>
          <a:r>
            <a:rPr lang="ru-RU" sz="2400" dirty="0" smtClean="0"/>
            <a:t>Підготовлено курсів англійською мовою   –  </a:t>
          </a:r>
          <a:r>
            <a:rPr lang="en-US" sz="2400" dirty="0" smtClean="0"/>
            <a:t>7</a:t>
          </a:r>
          <a:r>
            <a:rPr lang="ru-RU" sz="2400" dirty="0" smtClean="0"/>
            <a:t>.</a:t>
          </a:r>
          <a:endParaRPr lang="uk-UA" sz="2400" dirty="0" smtClean="0"/>
        </a:p>
      </dgm:t>
    </dgm:pt>
    <dgm:pt modelId="{81614473-C50D-4E61-B96A-72BBAF484BB9}" type="parTrans" cxnId="{67745109-4B92-46C1-87DF-768A1562D2E5}">
      <dgm:prSet/>
      <dgm:spPr/>
      <dgm:t>
        <a:bodyPr/>
        <a:lstStyle/>
        <a:p>
          <a:endParaRPr lang="uk-UA"/>
        </a:p>
      </dgm:t>
    </dgm:pt>
    <dgm:pt modelId="{2E293EB9-3F0C-4A3D-8255-09C5929F2DB2}" type="sibTrans" cxnId="{67745109-4B92-46C1-87DF-768A1562D2E5}">
      <dgm:prSet/>
      <dgm:spPr/>
      <dgm:t>
        <a:bodyPr/>
        <a:lstStyle/>
        <a:p>
          <a:endParaRPr lang="uk-UA"/>
        </a:p>
      </dgm:t>
    </dgm:pt>
    <dgm:pt modelId="{9C107A4C-25CA-4F32-B421-283662CD30C2}">
      <dgm:prSet custT="1"/>
      <dgm:spPr/>
      <dgm:t>
        <a:bodyPr/>
        <a:lstStyle/>
        <a:p>
          <a:pPr marL="0" indent="0"/>
          <a:r>
            <a:rPr lang="ru-RU" sz="2400" dirty="0" smtClean="0"/>
            <a:t>У 201</a:t>
          </a:r>
          <a:r>
            <a:rPr lang="en-US" sz="2400" dirty="0" smtClean="0"/>
            <a:t>7</a:t>
          </a:r>
          <a:r>
            <a:rPr lang="ru-RU" sz="2400" dirty="0" smtClean="0"/>
            <a:t>/20</a:t>
          </a:r>
          <a:r>
            <a:rPr lang="en-US" sz="2400" dirty="0" smtClean="0"/>
            <a:t>18</a:t>
          </a:r>
          <a:r>
            <a:rPr lang="ru-RU" sz="2400" dirty="0" smtClean="0"/>
            <a:t> </a:t>
          </a:r>
          <a:r>
            <a:rPr lang="ru-RU" sz="2400" dirty="0" err="1" smtClean="0"/>
            <a:t>н.р</a:t>
          </a:r>
          <a:r>
            <a:rPr lang="ru-RU" sz="2400" dirty="0" smtClean="0"/>
            <a:t>. </a:t>
          </a:r>
          <a:r>
            <a:rPr lang="ru-RU" sz="2400" dirty="0" err="1" smtClean="0"/>
            <a:t>кількість</a:t>
          </a:r>
          <a:r>
            <a:rPr lang="ru-RU" sz="2400" dirty="0" smtClean="0"/>
            <a:t> </a:t>
          </a:r>
          <a:r>
            <a:rPr lang="ru-RU" sz="2400" dirty="0" err="1" smtClean="0"/>
            <a:t>вибіркових</a:t>
          </a:r>
          <a:r>
            <a:rPr lang="ru-RU" sz="2400" dirty="0" smtClean="0"/>
            <a:t> </a:t>
          </a:r>
          <a:r>
            <a:rPr lang="ru-RU" sz="2400" dirty="0" err="1" smtClean="0"/>
            <a:t>дисциплін</a:t>
          </a:r>
          <a:r>
            <a:rPr lang="ru-RU" sz="2400" dirty="0" smtClean="0"/>
            <a:t>  </a:t>
          </a:r>
          <a:r>
            <a:rPr lang="ru-RU" sz="2400" dirty="0" err="1" smtClean="0"/>
            <a:t>від</a:t>
          </a:r>
          <a:r>
            <a:rPr lang="ru-RU" sz="2400" dirty="0" smtClean="0"/>
            <a:t> факультету для </a:t>
          </a:r>
          <a:r>
            <a:rPr lang="ru-RU" sz="2400" dirty="0" err="1" smtClean="0"/>
            <a:t>студентів</a:t>
          </a:r>
          <a:r>
            <a:rPr lang="ru-RU" sz="2400" dirty="0" smtClean="0"/>
            <a:t>  </a:t>
          </a:r>
          <a:r>
            <a:rPr lang="ru-RU" sz="2400" dirty="0" err="1" smtClean="0"/>
            <a:t>Університету</a:t>
          </a:r>
          <a:r>
            <a:rPr lang="ru-RU" sz="2400" dirty="0" smtClean="0"/>
            <a:t>  –  4.</a:t>
          </a:r>
          <a:endParaRPr lang="uk-UA" sz="2400" dirty="0"/>
        </a:p>
      </dgm:t>
    </dgm:pt>
    <dgm:pt modelId="{6EE4E550-20C9-4938-AB08-F7F5FFA89DA9}" type="parTrans" cxnId="{20A4A4B2-2C50-4DC8-9729-56B9021A52BF}">
      <dgm:prSet/>
      <dgm:spPr/>
      <dgm:t>
        <a:bodyPr/>
        <a:lstStyle/>
        <a:p>
          <a:endParaRPr lang="uk-UA"/>
        </a:p>
      </dgm:t>
    </dgm:pt>
    <dgm:pt modelId="{404737B6-643F-49B7-8E82-DB15E1E6F443}" type="sibTrans" cxnId="{20A4A4B2-2C50-4DC8-9729-56B9021A52BF}">
      <dgm:prSet/>
      <dgm:spPr/>
      <dgm:t>
        <a:bodyPr/>
        <a:lstStyle/>
        <a:p>
          <a:endParaRPr lang="uk-UA"/>
        </a:p>
      </dgm:t>
    </dgm:pt>
    <dgm:pt modelId="{4B02C4D0-0165-472B-A54D-DE07A74F31A8}">
      <dgm:prSet custT="1"/>
      <dgm:spPr/>
      <dgm:t>
        <a:bodyPr/>
        <a:lstStyle/>
        <a:p>
          <a:pPr marL="0" indent="0"/>
          <a:r>
            <a:rPr lang="ru-RU" sz="2400" dirty="0" smtClean="0"/>
            <a:t>На  201</a:t>
          </a:r>
          <a:r>
            <a:rPr lang="en-US" sz="2400" dirty="0" smtClean="0"/>
            <a:t>8</a:t>
          </a:r>
          <a:r>
            <a:rPr lang="ru-RU" sz="2400" dirty="0" smtClean="0"/>
            <a:t>/1</a:t>
          </a:r>
          <a:r>
            <a:rPr lang="en-US" sz="2400" dirty="0" smtClean="0"/>
            <a:t>9</a:t>
          </a:r>
          <a:r>
            <a:rPr lang="ru-RU" sz="2400" dirty="0" smtClean="0"/>
            <a:t> </a:t>
          </a:r>
          <a:r>
            <a:rPr lang="ru-RU" sz="2400" dirty="0" err="1" smtClean="0"/>
            <a:t>н.р</a:t>
          </a:r>
          <a:r>
            <a:rPr lang="ru-RU" sz="2400" dirty="0" smtClean="0"/>
            <a:t>.  </a:t>
          </a:r>
          <a:r>
            <a:rPr lang="ru-RU" sz="2400" dirty="0" err="1" smtClean="0"/>
            <a:t>викладачами</a:t>
          </a:r>
          <a:r>
            <a:rPr lang="ru-RU" sz="2400" dirty="0" smtClean="0"/>
            <a:t> факультету </a:t>
          </a:r>
          <a:r>
            <a:rPr lang="ru-RU" sz="2400" dirty="0" err="1" smtClean="0"/>
            <a:t>запропоновано</a:t>
          </a:r>
          <a:r>
            <a:rPr lang="ru-RU" sz="2400" dirty="0" smtClean="0"/>
            <a:t> на </a:t>
          </a:r>
          <a:r>
            <a:rPr lang="ru-RU" sz="2400" dirty="0" err="1" smtClean="0"/>
            <a:t>вибір</a:t>
          </a:r>
          <a:r>
            <a:rPr lang="ru-RU" sz="2400" dirty="0" smtClean="0"/>
            <a:t>   –  8 . </a:t>
          </a:r>
          <a:endParaRPr lang="uk-UA" sz="2400" dirty="0"/>
        </a:p>
      </dgm:t>
    </dgm:pt>
    <dgm:pt modelId="{BBE0C350-E8E0-4B39-AF70-BF46485F656B}" type="parTrans" cxnId="{49B8C5CE-79F0-4495-9996-96EC84ECD780}">
      <dgm:prSet/>
      <dgm:spPr/>
      <dgm:t>
        <a:bodyPr/>
        <a:lstStyle/>
        <a:p>
          <a:endParaRPr lang="uk-UA"/>
        </a:p>
      </dgm:t>
    </dgm:pt>
    <dgm:pt modelId="{3918CE62-BDE4-43D2-9A1D-99936AE10C46}" type="sibTrans" cxnId="{49B8C5CE-79F0-4495-9996-96EC84ECD780}">
      <dgm:prSet/>
      <dgm:spPr/>
      <dgm:t>
        <a:bodyPr/>
        <a:lstStyle/>
        <a:p>
          <a:endParaRPr lang="uk-UA"/>
        </a:p>
      </dgm:t>
    </dgm:pt>
    <dgm:pt modelId="{29DF9C56-362D-4EBF-8DAB-915F6A566819}">
      <dgm:prSet custT="1"/>
      <dgm:spPr/>
      <dgm:t>
        <a:bodyPr/>
        <a:lstStyle/>
        <a:p>
          <a:pPr marL="87313" indent="141288"/>
          <a:r>
            <a:rPr lang="en-US" sz="2400" dirty="0" smtClean="0"/>
            <a:t> 6</a:t>
          </a:r>
          <a:r>
            <a:rPr lang="ru-RU" sz="2400" dirty="0" smtClean="0"/>
            <a:t>. </a:t>
          </a:r>
          <a:r>
            <a:rPr lang="uk-UA" sz="2400" b="1" dirty="0" smtClean="0">
              <a:effectLst/>
              <a:latin typeface="Calibri"/>
              <a:ea typeface="Calibri"/>
              <a:cs typeface="Times New Roman"/>
            </a:rPr>
            <a:t>Змістове наповнення  інтернет-сторінки факультету, кафедр факультету, персональних сторінок викладачів</a:t>
          </a:r>
          <a:r>
            <a:rPr lang="uk-UA" sz="2400" dirty="0" smtClean="0">
              <a:effectLst/>
              <a:latin typeface="Calibri"/>
              <a:ea typeface="Calibri"/>
              <a:cs typeface="Times New Roman"/>
            </a:rPr>
            <a:t> </a:t>
          </a:r>
          <a:endParaRPr lang="uk-UA" sz="2400" dirty="0" smtClean="0"/>
        </a:p>
      </dgm:t>
    </dgm:pt>
    <dgm:pt modelId="{1862FCF4-9D04-4884-8CCD-34B01A2F9579}" type="parTrans" cxnId="{EE71ADD2-6212-44BC-9FCD-AE7FC3B3F891}">
      <dgm:prSet/>
      <dgm:spPr/>
    </dgm:pt>
    <dgm:pt modelId="{32C08D3A-3924-4402-AC56-A207FE4486DD}" type="sibTrans" cxnId="{EE71ADD2-6212-44BC-9FCD-AE7FC3B3F891}">
      <dgm:prSet/>
      <dgm:spPr/>
    </dgm:pt>
    <dgm:pt modelId="{CC501F4A-9D5C-484B-934B-C985881CF0C2}">
      <dgm:prSet custT="1"/>
      <dgm:spPr/>
      <dgm:t>
        <a:bodyPr/>
        <a:lstStyle/>
        <a:p>
          <a:pPr marL="228600" indent="0"/>
          <a:endParaRPr lang="uk-UA" sz="2400" dirty="0" smtClean="0"/>
        </a:p>
      </dgm:t>
    </dgm:pt>
    <dgm:pt modelId="{E6AF37DB-7007-4A6C-AB2E-873A305C3D91}" type="parTrans" cxnId="{662F3103-B41E-47CC-B306-30CB973B2E9A}">
      <dgm:prSet/>
      <dgm:spPr/>
    </dgm:pt>
    <dgm:pt modelId="{66027C3A-6795-4185-8699-DDB17244F476}" type="sibTrans" cxnId="{662F3103-B41E-47CC-B306-30CB973B2E9A}">
      <dgm:prSet/>
      <dgm:spPr/>
    </dgm:pt>
    <dgm:pt modelId="{4FC01826-6E85-4C1D-A4CE-8AB0E9816EAC}" type="pres">
      <dgm:prSet presAssocID="{81FA127D-6AF4-4495-9204-18A9D4601280}" presName="linearFlow" presStyleCnt="0">
        <dgm:presLayoutVars>
          <dgm:dir/>
          <dgm:animLvl val="lvl"/>
          <dgm:resizeHandles val="exact"/>
        </dgm:presLayoutVars>
      </dgm:prSet>
      <dgm:spPr/>
      <dgm:t>
        <a:bodyPr/>
        <a:lstStyle/>
        <a:p>
          <a:endParaRPr lang="uk-UA"/>
        </a:p>
      </dgm:t>
    </dgm:pt>
    <dgm:pt modelId="{DFC8199D-A9D8-412C-AB05-733B6B9080BF}" type="pres">
      <dgm:prSet presAssocID="{BCC6DB60-3E60-4F3F-9FE5-D34574AD70E8}" presName="composite" presStyleCnt="0"/>
      <dgm:spPr/>
      <dgm:t>
        <a:bodyPr/>
        <a:lstStyle/>
        <a:p>
          <a:endParaRPr lang="uk-UA"/>
        </a:p>
      </dgm:t>
    </dgm:pt>
    <dgm:pt modelId="{586D993C-4D9F-4316-82CF-276ADE2C81FB}" type="pres">
      <dgm:prSet presAssocID="{BCC6DB60-3E60-4F3F-9FE5-D34574AD70E8}" presName="parentText" presStyleLbl="alignNode1" presStyleIdx="0" presStyleCnt="1" custAng="10800000" custScaleX="47626" custLinFactNeighborX="7300" custLinFactNeighborY="-12855">
        <dgm:presLayoutVars>
          <dgm:chMax val="1"/>
          <dgm:bulletEnabled val="1"/>
        </dgm:presLayoutVars>
      </dgm:prSet>
      <dgm:spPr/>
      <dgm:t>
        <a:bodyPr/>
        <a:lstStyle/>
        <a:p>
          <a:endParaRPr lang="ru-RU"/>
        </a:p>
      </dgm:t>
    </dgm:pt>
    <dgm:pt modelId="{EBE16A76-7C44-4286-A92E-90AF5FDA0F3E}" type="pres">
      <dgm:prSet presAssocID="{BCC6DB60-3E60-4F3F-9FE5-D34574AD70E8}" presName="descendantText" presStyleLbl="alignAcc1" presStyleIdx="0" presStyleCnt="1" custScaleX="101714" custScaleY="161374" custLinFactNeighborX="-2149" custLinFactNeighborY="4896">
        <dgm:presLayoutVars>
          <dgm:bulletEnabled val="1"/>
        </dgm:presLayoutVars>
      </dgm:prSet>
      <dgm:spPr/>
      <dgm:t>
        <a:bodyPr/>
        <a:lstStyle/>
        <a:p>
          <a:endParaRPr lang="ru-RU"/>
        </a:p>
      </dgm:t>
    </dgm:pt>
  </dgm:ptLst>
  <dgm:cxnLst>
    <dgm:cxn modelId="{3C11375C-3581-4E9D-980B-798CF678AABB}" type="presOf" srcId="{BCC6DB60-3E60-4F3F-9FE5-D34574AD70E8}" destId="{586D993C-4D9F-4316-82CF-276ADE2C81FB}" srcOrd="0" destOrd="0" presId="urn:microsoft.com/office/officeart/2005/8/layout/chevron2"/>
    <dgm:cxn modelId="{67745109-4B92-46C1-87DF-768A1562D2E5}" srcId="{BCC6DB60-3E60-4F3F-9FE5-D34574AD70E8}" destId="{E884854B-FC99-495E-83FB-B9BAABAD06D4}" srcOrd="3" destOrd="0" parTransId="{81614473-C50D-4E61-B96A-72BBAF484BB9}" sibTransId="{2E293EB9-3F0C-4A3D-8255-09C5929F2DB2}"/>
    <dgm:cxn modelId="{EE71ADD2-6212-44BC-9FCD-AE7FC3B3F891}" srcId="{BCC6DB60-3E60-4F3F-9FE5-D34574AD70E8}" destId="{29DF9C56-362D-4EBF-8DAB-915F6A566819}" srcOrd="5" destOrd="0" parTransId="{1862FCF4-9D04-4884-8CCD-34B01A2F9579}" sibTransId="{32C08D3A-3924-4402-AC56-A207FE4486DD}"/>
    <dgm:cxn modelId="{E966BE7A-350F-43B3-B489-69E7CB9B1010}" type="presOf" srcId="{E884854B-FC99-495E-83FB-B9BAABAD06D4}" destId="{EBE16A76-7C44-4286-A92E-90AF5FDA0F3E}" srcOrd="0" destOrd="3" presId="urn:microsoft.com/office/officeart/2005/8/layout/chevron2"/>
    <dgm:cxn modelId="{7B1EA6AA-D642-4516-B973-F8F415F7F043}" type="presOf" srcId="{81FA127D-6AF4-4495-9204-18A9D4601280}" destId="{4FC01826-6E85-4C1D-A4CE-8AB0E9816EAC}" srcOrd="0" destOrd="0" presId="urn:microsoft.com/office/officeart/2005/8/layout/chevron2"/>
    <dgm:cxn modelId="{49B8C5CE-79F0-4495-9996-96EC84ECD780}" srcId="{BCC6DB60-3E60-4F3F-9FE5-D34574AD70E8}" destId="{4B02C4D0-0165-472B-A54D-DE07A74F31A8}" srcOrd="2" destOrd="0" parTransId="{BBE0C350-E8E0-4B39-AF70-BF46485F656B}" sibTransId="{3918CE62-BDE4-43D2-9A1D-99936AE10C46}"/>
    <dgm:cxn modelId="{662F3103-B41E-47CC-B306-30CB973B2E9A}" srcId="{BCC6DB60-3E60-4F3F-9FE5-D34574AD70E8}" destId="{CC501F4A-9D5C-484B-934B-C985881CF0C2}" srcOrd="4" destOrd="0" parTransId="{E6AF37DB-7007-4A6C-AB2E-873A305C3D91}" sibTransId="{66027C3A-6795-4185-8699-DDB17244F476}"/>
    <dgm:cxn modelId="{2232AA4E-F1E5-477A-8D4B-1D016DCF7239}" srcId="{BCC6DB60-3E60-4F3F-9FE5-D34574AD70E8}" destId="{1232A6A7-7F78-499E-9BD9-06C4844FD130}" srcOrd="6" destOrd="0" parTransId="{89BD1F10-102F-498F-B86D-61E07B2B612D}" sibTransId="{3764918C-02D4-46E5-8714-D0A80F449948}"/>
    <dgm:cxn modelId="{BDE032A8-5B07-4A76-9291-BA3F2C4472E6}" srcId="{BCC6DB60-3E60-4F3F-9FE5-D34574AD70E8}" destId="{B8554D80-7E3C-4964-8586-5070DDAB3989}" srcOrd="0" destOrd="0" parTransId="{41E6E7C0-305B-4F46-AB45-E0E4A54E5796}" sibTransId="{ED1A6CB7-D13A-40D5-9F0C-0E73ADB6AC12}"/>
    <dgm:cxn modelId="{3A61C087-1B47-474E-9CD5-73985267F669}" type="presOf" srcId="{B8554D80-7E3C-4964-8586-5070DDAB3989}" destId="{EBE16A76-7C44-4286-A92E-90AF5FDA0F3E}" srcOrd="0" destOrd="0" presId="urn:microsoft.com/office/officeart/2005/8/layout/chevron2"/>
    <dgm:cxn modelId="{912712CA-2972-45E9-BE50-362ADC4AAC8C}" type="presOf" srcId="{9C107A4C-25CA-4F32-B421-283662CD30C2}" destId="{EBE16A76-7C44-4286-A92E-90AF5FDA0F3E}" srcOrd="0" destOrd="1" presId="urn:microsoft.com/office/officeart/2005/8/layout/chevron2"/>
    <dgm:cxn modelId="{480F4B57-58D2-4D3E-8E6F-05F45EE4A24A}" type="presOf" srcId="{4B02C4D0-0165-472B-A54D-DE07A74F31A8}" destId="{EBE16A76-7C44-4286-A92E-90AF5FDA0F3E}" srcOrd="0" destOrd="2" presId="urn:microsoft.com/office/officeart/2005/8/layout/chevron2"/>
    <dgm:cxn modelId="{F31E22F0-1727-48EC-B377-C03360E7975F}" type="presOf" srcId="{CC501F4A-9D5C-484B-934B-C985881CF0C2}" destId="{EBE16A76-7C44-4286-A92E-90AF5FDA0F3E}" srcOrd="0" destOrd="4" presId="urn:microsoft.com/office/officeart/2005/8/layout/chevron2"/>
    <dgm:cxn modelId="{3D88EDBB-6DB1-4764-B3E0-472784A631D3}" type="presOf" srcId="{29DF9C56-362D-4EBF-8DAB-915F6A566819}" destId="{EBE16A76-7C44-4286-A92E-90AF5FDA0F3E}" srcOrd="0" destOrd="5" presId="urn:microsoft.com/office/officeart/2005/8/layout/chevron2"/>
    <dgm:cxn modelId="{4426A6C2-75F9-4BFC-9119-A67BC8BA8429}" type="presOf" srcId="{1232A6A7-7F78-499E-9BD9-06C4844FD130}" destId="{EBE16A76-7C44-4286-A92E-90AF5FDA0F3E}" srcOrd="0" destOrd="6" presId="urn:microsoft.com/office/officeart/2005/8/layout/chevron2"/>
    <dgm:cxn modelId="{20A4A4B2-2C50-4DC8-9729-56B9021A52BF}" srcId="{BCC6DB60-3E60-4F3F-9FE5-D34574AD70E8}" destId="{9C107A4C-25CA-4F32-B421-283662CD30C2}" srcOrd="1" destOrd="0" parTransId="{6EE4E550-20C9-4938-AB08-F7F5FFA89DA9}" sibTransId="{404737B6-643F-49B7-8E82-DB15E1E6F443}"/>
    <dgm:cxn modelId="{FA3054A3-DB29-407D-9F24-CE2C35B3EDBF}" srcId="{81FA127D-6AF4-4495-9204-18A9D4601280}" destId="{BCC6DB60-3E60-4F3F-9FE5-D34574AD70E8}" srcOrd="0" destOrd="0" parTransId="{AE3EBF68-1767-424C-BB17-71CAA86E9E42}" sibTransId="{EEE268B8-1958-4A9D-833D-CA6310F462F8}"/>
    <dgm:cxn modelId="{9C77ACE4-D67D-4FA7-8AFF-636B8F3F0862}" type="presParOf" srcId="{4FC01826-6E85-4C1D-A4CE-8AB0E9816EAC}" destId="{DFC8199D-A9D8-412C-AB05-733B6B9080BF}" srcOrd="0" destOrd="0" presId="urn:microsoft.com/office/officeart/2005/8/layout/chevron2"/>
    <dgm:cxn modelId="{1C912150-D203-4CBD-B8E4-8221E521230F}" type="presParOf" srcId="{DFC8199D-A9D8-412C-AB05-733B6B9080BF}" destId="{586D993C-4D9F-4316-82CF-276ADE2C81FB}" srcOrd="0" destOrd="0" presId="urn:microsoft.com/office/officeart/2005/8/layout/chevron2"/>
    <dgm:cxn modelId="{223A046E-897A-4984-A772-0F10947A6CB3}" type="presParOf" srcId="{DFC8199D-A9D8-412C-AB05-733B6B9080BF}" destId="{EBE16A76-7C44-4286-A92E-90AF5FDA0F3E}"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1FA127D-6AF4-4495-9204-18A9D4601280}" type="doc">
      <dgm:prSet loTypeId="urn:microsoft.com/office/officeart/2005/8/layout/chevron2" loCatId="list" qsTypeId="urn:microsoft.com/office/officeart/2005/8/quickstyle/simple1" qsCatId="simple" csTypeId="urn:microsoft.com/office/officeart/2005/8/colors/accent3_2" csCatId="accent3" phldr="1"/>
      <dgm:spPr/>
      <dgm:t>
        <a:bodyPr/>
        <a:lstStyle/>
        <a:p>
          <a:endParaRPr lang="ru-RU"/>
        </a:p>
      </dgm:t>
    </dgm:pt>
    <dgm:pt modelId="{BCC6DB60-3E60-4F3F-9FE5-D34574AD70E8}">
      <dgm:prSet phldrT="[Текст]"/>
      <dgm:spPr/>
      <dgm:t>
        <a:bodyPr vert="vert"/>
        <a:lstStyle/>
        <a:p>
          <a:r>
            <a:rPr lang="uk-UA" dirty="0" smtClean="0"/>
            <a:t> освітня діяльність </a:t>
          </a:r>
          <a:endParaRPr lang="ru-RU" dirty="0"/>
        </a:p>
      </dgm:t>
    </dgm:pt>
    <dgm:pt modelId="{AE3EBF68-1767-424C-BB17-71CAA86E9E42}" type="parTrans" cxnId="{FA3054A3-DB29-407D-9F24-CE2C35B3EDBF}">
      <dgm:prSet/>
      <dgm:spPr/>
      <dgm:t>
        <a:bodyPr/>
        <a:lstStyle/>
        <a:p>
          <a:endParaRPr lang="ru-RU"/>
        </a:p>
      </dgm:t>
    </dgm:pt>
    <dgm:pt modelId="{EEE268B8-1958-4A9D-833D-CA6310F462F8}" type="sibTrans" cxnId="{FA3054A3-DB29-407D-9F24-CE2C35B3EDBF}">
      <dgm:prSet/>
      <dgm:spPr/>
      <dgm:t>
        <a:bodyPr/>
        <a:lstStyle/>
        <a:p>
          <a:endParaRPr lang="ru-RU"/>
        </a:p>
      </dgm:t>
    </dgm:pt>
    <dgm:pt modelId="{B8554D80-7E3C-4964-8586-5070DDAB3989}">
      <dgm:prSet custT="1"/>
      <dgm:spPr/>
      <dgm:t>
        <a:bodyPr/>
        <a:lstStyle/>
        <a:p>
          <a:endParaRPr lang="uk-UA" sz="2400" dirty="0"/>
        </a:p>
      </dgm:t>
    </dgm:pt>
    <dgm:pt modelId="{ED1A6CB7-D13A-40D5-9F0C-0E73ADB6AC12}" type="sibTrans" cxnId="{BDE032A8-5B07-4A76-9291-BA3F2C4472E6}">
      <dgm:prSet/>
      <dgm:spPr/>
      <dgm:t>
        <a:bodyPr/>
        <a:lstStyle/>
        <a:p>
          <a:endParaRPr lang="uk-UA"/>
        </a:p>
      </dgm:t>
    </dgm:pt>
    <dgm:pt modelId="{41E6E7C0-305B-4F46-AB45-E0E4A54E5796}" type="parTrans" cxnId="{BDE032A8-5B07-4A76-9291-BA3F2C4472E6}">
      <dgm:prSet/>
      <dgm:spPr/>
      <dgm:t>
        <a:bodyPr/>
        <a:lstStyle/>
        <a:p>
          <a:endParaRPr lang="uk-UA"/>
        </a:p>
      </dgm:t>
    </dgm:pt>
    <dgm:pt modelId="{215DCD6B-F5C1-44B2-9E29-ED5565B8E1FF}">
      <dgm:prSet custT="1"/>
      <dgm:spPr/>
      <dgm:t>
        <a:bodyPr/>
        <a:lstStyle/>
        <a:p>
          <a:r>
            <a:rPr lang="en-US" sz="2400" dirty="0" smtClean="0"/>
            <a:t>7</a:t>
          </a:r>
          <a:r>
            <a:rPr lang="uk-UA" sz="2400" dirty="0" err="1" smtClean="0"/>
            <a:t>.Підготовка</a:t>
          </a:r>
          <a:r>
            <a:rPr lang="uk-UA" sz="2400" dirty="0" smtClean="0"/>
            <a:t>   </a:t>
          </a:r>
          <a:r>
            <a:rPr lang="uk-UA" sz="2400" b="1" dirty="0" smtClean="0"/>
            <a:t>випусків  магістрів  </a:t>
          </a:r>
          <a:r>
            <a:rPr lang="uk-UA" sz="2400" dirty="0" smtClean="0"/>
            <a:t>(2016, 2017, 2018 ) і </a:t>
          </a:r>
          <a:r>
            <a:rPr lang="uk-UA" sz="2400" b="1" dirty="0" smtClean="0"/>
            <a:t>першого випуску бакалаврів</a:t>
          </a:r>
          <a:r>
            <a:rPr lang="uk-UA" sz="2400" dirty="0" smtClean="0"/>
            <a:t> факультету </a:t>
          </a:r>
          <a:endParaRPr lang="uk-UA" sz="2400" dirty="0"/>
        </a:p>
      </dgm:t>
    </dgm:pt>
    <dgm:pt modelId="{2075AB1F-ECAC-4063-89BF-9291785F4B3E}" type="parTrans" cxnId="{FC7481B0-207B-49FA-B324-A6D2827DD84C}">
      <dgm:prSet/>
      <dgm:spPr/>
      <dgm:t>
        <a:bodyPr/>
        <a:lstStyle/>
        <a:p>
          <a:endParaRPr lang="uk-UA"/>
        </a:p>
      </dgm:t>
    </dgm:pt>
    <dgm:pt modelId="{9B0A8B5F-A3CB-40BC-A19C-BCE08198F8B2}" type="sibTrans" cxnId="{FC7481B0-207B-49FA-B324-A6D2827DD84C}">
      <dgm:prSet/>
      <dgm:spPr/>
      <dgm:t>
        <a:bodyPr/>
        <a:lstStyle/>
        <a:p>
          <a:endParaRPr lang="uk-UA"/>
        </a:p>
      </dgm:t>
    </dgm:pt>
    <dgm:pt modelId="{8E7115D6-9141-40D6-8613-A715F7C14818}">
      <dgm:prSet custT="1"/>
      <dgm:spPr/>
      <dgm:t>
        <a:bodyPr/>
        <a:lstStyle/>
        <a:p>
          <a:endParaRPr lang="uk-UA" sz="2400" dirty="0"/>
        </a:p>
      </dgm:t>
    </dgm:pt>
    <dgm:pt modelId="{F065E10F-9944-487A-8A33-B6989109AF5E}" type="parTrans" cxnId="{CA063E1F-31A5-436F-8682-08D6BD8D30FA}">
      <dgm:prSet/>
      <dgm:spPr/>
      <dgm:t>
        <a:bodyPr/>
        <a:lstStyle/>
        <a:p>
          <a:endParaRPr lang="uk-UA"/>
        </a:p>
      </dgm:t>
    </dgm:pt>
    <dgm:pt modelId="{BBAE5B62-EFD8-4834-B2BF-CA1ABE7E3CB1}" type="sibTrans" cxnId="{CA063E1F-31A5-436F-8682-08D6BD8D30FA}">
      <dgm:prSet/>
      <dgm:spPr/>
      <dgm:t>
        <a:bodyPr/>
        <a:lstStyle/>
        <a:p>
          <a:endParaRPr lang="uk-UA"/>
        </a:p>
      </dgm:t>
    </dgm:pt>
    <dgm:pt modelId="{D49E58DF-40FA-4B11-BBAF-CC705C575915}">
      <dgm:prSet custT="1"/>
      <dgm:spPr/>
      <dgm:t>
        <a:bodyPr/>
        <a:lstStyle/>
        <a:p>
          <a:endParaRPr lang="uk-UA" sz="2400" dirty="0"/>
        </a:p>
      </dgm:t>
    </dgm:pt>
    <dgm:pt modelId="{BF0B61CA-0256-4332-B5D4-FB65B0191E78}" type="parTrans" cxnId="{89C37EBD-FD40-4D83-AEBC-A3B8145CCDAF}">
      <dgm:prSet/>
      <dgm:spPr/>
      <dgm:t>
        <a:bodyPr/>
        <a:lstStyle/>
        <a:p>
          <a:endParaRPr lang="uk-UA"/>
        </a:p>
      </dgm:t>
    </dgm:pt>
    <dgm:pt modelId="{2F55AADC-050F-484F-9F1A-388C27140C35}" type="sibTrans" cxnId="{89C37EBD-FD40-4D83-AEBC-A3B8145CCDAF}">
      <dgm:prSet/>
      <dgm:spPr/>
      <dgm:t>
        <a:bodyPr/>
        <a:lstStyle/>
        <a:p>
          <a:endParaRPr lang="uk-UA"/>
        </a:p>
      </dgm:t>
    </dgm:pt>
    <dgm:pt modelId="{A642764C-5788-4424-8DE3-3E24FD61A719}">
      <dgm:prSet custT="1"/>
      <dgm:spPr/>
      <dgm:t>
        <a:bodyPr/>
        <a:lstStyle/>
        <a:p>
          <a:endParaRPr lang="uk-UA" sz="2400" dirty="0"/>
        </a:p>
      </dgm:t>
    </dgm:pt>
    <dgm:pt modelId="{DA1EAD3C-BA69-42B4-8F8B-FBC3179A7DE2}" type="parTrans" cxnId="{EAF40E24-F2EA-4C19-A8F0-D77FD1B3F115}">
      <dgm:prSet/>
      <dgm:spPr/>
      <dgm:t>
        <a:bodyPr/>
        <a:lstStyle/>
        <a:p>
          <a:endParaRPr lang="uk-UA"/>
        </a:p>
      </dgm:t>
    </dgm:pt>
    <dgm:pt modelId="{39545600-847B-42B9-AEE8-F72798DC2577}" type="sibTrans" cxnId="{EAF40E24-F2EA-4C19-A8F0-D77FD1B3F115}">
      <dgm:prSet/>
      <dgm:spPr/>
      <dgm:t>
        <a:bodyPr/>
        <a:lstStyle/>
        <a:p>
          <a:endParaRPr lang="uk-UA"/>
        </a:p>
      </dgm:t>
    </dgm:pt>
    <dgm:pt modelId="{435870D2-BAB3-4770-9DDF-1985E66FF94D}">
      <dgm:prSet custT="1"/>
      <dgm:spPr/>
      <dgm:t>
        <a:bodyPr/>
        <a:lstStyle/>
        <a:p>
          <a:endParaRPr lang="uk-UA" sz="2400" dirty="0"/>
        </a:p>
      </dgm:t>
    </dgm:pt>
    <dgm:pt modelId="{F3A5ADB7-1CCD-4163-8B7E-C001D9950B18}" type="parTrans" cxnId="{58CD97EC-0600-43F5-BA2E-4CA0F6BD6995}">
      <dgm:prSet/>
      <dgm:spPr/>
      <dgm:t>
        <a:bodyPr/>
        <a:lstStyle/>
        <a:p>
          <a:endParaRPr lang="uk-UA"/>
        </a:p>
      </dgm:t>
    </dgm:pt>
    <dgm:pt modelId="{84E93E56-F14E-4BD9-8053-5DE8B58475EE}" type="sibTrans" cxnId="{58CD97EC-0600-43F5-BA2E-4CA0F6BD6995}">
      <dgm:prSet/>
      <dgm:spPr/>
      <dgm:t>
        <a:bodyPr/>
        <a:lstStyle/>
        <a:p>
          <a:endParaRPr lang="uk-UA"/>
        </a:p>
      </dgm:t>
    </dgm:pt>
    <dgm:pt modelId="{8F46091E-A13C-4611-BF5F-607B46F781D8}">
      <dgm:prSet custT="1"/>
      <dgm:spPr/>
      <dgm:t>
        <a:bodyPr/>
        <a:lstStyle/>
        <a:p>
          <a:endParaRPr lang="uk-UA" sz="2400" dirty="0"/>
        </a:p>
      </dgm:t>
    </dgm:pt>
    <dgm:pt modelId="{B9451189-5722-4F97-B5AB-B0231F1B5F49}" type="parTrans" cxnId="{FDBA2967-7B48-49C4-9DC3-DDF07EE4AB64}">
      <dgm:prSet/>
      <dgm:spPr/>
      <dgm:t>
        <a:bodyPr/>
        <a:lstStyle/>
        <a:p>
          <a:endParaRPr lang="uk-UA"/>
        </a:p>
      </dgm:t>
    </dgm:pt>
    <dgm:pt modelId="{B2C8DD8E-ECA2-4923-AA91-8FDFB966A541}" type="sibTrans" cxnId="{FDBA2967-7B48-49C4-9DC3-DDF07EE4AB64}">
      <dgm:prSet/>
      <dgm:spPr/>
      <dgm:t>
        <a:bodyPr/>
        <a:lstStyle/>
        <a:p>
          <a:endParaRPr lang="uk-UA"/>
        </a:p>
      </dgm:t>
    </dgm:pt>
    <dgm:pt modelId="{B2001695-FAE5-4B02-AA0F-7532DDA6DD91}">
      <dgm:prSet custT="1"/>
      <dgm:spPr/>
      <dgm:t>
        <a:bodyPr/>
        <a:lstStyle/>
        <a:p>
          <a:endParaRPr lang="uk-UA" sz="2400" dirty="0"/>
        </a:p>
      </dgm:t>
    </dgm:pt>
    <dgm:pt modelId="{9A5C2C56-3F20-48E6-8525-DCD52A984E1A}" type="parTrans" cxnId="{300A1A65-EF6C-4302-91C6-C588489C3413}">
      <dgm:prSet/>
      <dgm:spPr/>
      <dgm:t>
        <a:bodyPr/>
        <a:lstStyle/>
        <a:p>
          <a:endParaRPr lang="uk-UA"/>
        </a:p>
      </dgm:t>
    </dgm:pt>
    <dgm:pt modelId="{5F72E061-6F49-41E2-BB01-C8C2B451DC78}" type="sibTrans" cxnId="{300A1A65-EF6C-4302-91C6-C588489C3413}">
      <dgm:prSet/>
      <dgm:spPr/>
      <dgm:t>
        <a:bodyPr/>
        <a:lstStyle/>
        <a:p>
          <a:endParaRPr lang="uk-UA"/>
        </a:p>
      </dgm:t>
    </dgm:pt>
    <dgm:pt modelId="{A1508CCB-30F0-4D2E-94BB-3CA3A8BA2D90}">
      <dgm:prSet custT="1"/>
      <dgm:spPr/>
      <dgm:t>
        <a:bodyPr/>
        <a:lstStyle/>
        <a:p>
          <a:endParaRPr lang="uk-UA" sz="2400" dirty="0"/>
        </a:p>
      </dgm:t>
    </dgm:pt>
    <dgm:pt modelId="{3AC7B3ED-FC9B-42B0-B10E-0691C6C057B1}" type="parTrans" cxnId="{65DA3066-6729-4D63-AF4B-77094AD3CF66}">
      <dgm:prSet/>
      <dgm:spPr/>
      <dgm:t>
        <a:bodyPr/>
        <a:lstStyle/>
        <a:p>
          <a:endParaRPr lang="uk-UA"/>
        </a:p>
      </dgm:t>
    </dgm:pt>
    <dgm:pt modelId="{D32E880A-10AF-442D-9EA1-1B60E8DC239B}" type="sibTrans" cxnId="{65DA3066-6729-4D63-AF4B-77094AD3CF66}">
      <dgm:prSet/>
      <dgm:spPr/>
      <dgm:t>
        <a:bodyPr/>
        <a:lstStyle/>
        <a:p>
          <a:endParaRPr lang="uk-UA"/>
        </a:p>
      </dgm:t>
    </dgm:pt>
    <dgm:pt modelId="{8A033745-1970-42D3-9E0E-AF1630D6297E}">
      <dgm:prSet custT="1"/>
      <dgm:spPr/>
      <dgm:t>
        <a:bodyPr/>
        <a:lstStyle/>
        <a:p>
          <a:endParaRPr lang="uk-UA" sz="2400" dirty="0"/>
        </a:p>
      </dgm:t>
    </dgm:pt>
    <dgm:pt modelId="{EAB3D57C-5345-40BF-B103-E23D62B7508E}" type="parTrans" cxnId="{9EB932B4-B66F-4D48-BC66-DB26A0F352FE}">
      <dgm:prSet/>
      <dgm:spPr/>
      <dgm:t>
        <a:bodyPr/>
        <a:lstStyle/>
        <a:p>
          <a:endParaRPr lang="uk-UA"/>
        </a:p>
      </dgm:t>
    </dgm:pt>
    <dgm:pt modelId="{DF9FBC00-ACF4-4B03-B453-6242DA48B70A}" type="sibTrans" cxnId="{9EB932B4-B66F-4D48-BC66-DB26A0F352FE}">
      <dgm:prSet/>
      <dgm:spPr/>
      <dgm:t>
        <a:bodyPr/>
        <a:lstStyle/>
        <a:p>
          <a:endParaRPr lang="uk-UA"/>
        </a:p>
      </dgm:t>
    </dgm:pt>
    <dgm:pt modelId="{7CA04748-032B-489E-ABFC-B7C58B7C7BB6}">
      <dgm:prSet custT="1"/>
      <dgm:spPr/>
      <dgm:t>
        <a:bodyPr/>
        <a:lstStyle/>
        <a:p>
          <a:endParaRPr lang="uk-UA" sz="1200" dirty="0"/>
        </a:p>
      </dgm:t>
    </dgm:pt>
    <dgm:pt modelId="{88901892-1EA4-4E8C-A049-83036BF507F0}" type="parTrans" cxnId="{C70CBEA1-7348-48F8-9D24-FC22A40C72DE}">
      <dgm:prSet/>
      <dgm:spPr/>
      <dgm:t>
        <a:bodyPr/>
        <a:lstStyle/>
        <a:p>
          <a:endParaRPr lang="uk-UA"/>
        </a:p>
      </dgm:t>
    </dgm:pt>
    <dgm:pt modelId="{63CE1BCB-88CB-4B9B-B69F-F8D40B122B79}" type="sibTrans" cxnId="{C70CBEA1-7348-48F8-9D24-FC22A40C72DE}">
      <dgm:prSet/>
      <dgm:spPr/>
      <dgm:t>
        <a:bodyPr/>
        <a:lstStyle/>
        <a:p>
          <a:endParaRPr lang="uk-UA"/>
        </a:p>
      </dgm:t>
    </dgm:pt>
    <dgm:pt modelId="{D848F477-2791-40F2-835B-3028D3FAB86A}">
      <dgm:prSet custT="1"/>
      <dgm:spPr/>
      <dgm:t>
        <a:bodyPr/>
        <a:lstStyle/>
        <a:p>
          <a:endParaRPr lang="uk-UA" sz="2400" dirty="0"/>
        </a:p>
      </dgm:t>
    </dgm:pt>
    <dgm:pt modelId="{D68F963A-EF5D-41DE-AD42-3D7558BDB747}" type="parTrans" cxnId="{11BC52A5-60D3-45DA-A542-2BCDCD38B87F}">
      <dgm:prSet/>
      <dgm:spPr/>
      <dgm:t>
        <a:bodyPr/>
        <a:lstStyle/>
        <a:p>
          <a:endParaRPr lang="uk-UA"/>
        </a:p>
      </dgm:t>
    </dgm:pt>
    <dgm:pt modelId="{E3224AB7-9600-4EB4-BE2D-87F791B50C21}" type="sibTrans" cxnId="{11BC52A5-60D3-45DA-A542-2BCDCD38B87F}">
      <dgm:prSet/>
      <dgm:spPr/>
      <dgm:t>
        <a:bodyPr/>
        <a:lstStyle/>
        <a:p>
          <a:endParaRPr lang="uk-UA"/>
        </a:p>
      </dgm:t>
    </dgm:pt>
    <dgm:pt modelId="{A325779C-1828-467E-A5B0-8E49397BA0D8}">
      <dgm:prSet custT="1"/>
      <dgm:spPr/>
      <dgm:t>
        <a:bodyPr/>
        <a:lstStyle/>
        <a:p>
          <a:endParaRPr lang="uk-UA" sz="2000" dirty="0"/>
        </a:p>
      </dgm:t>
    </dgm:pt>
    <dgm:pt modelId="{262A4FBD-0D07-4C3B-96B6-C230FEB34D62}" type="parTrans" cxnId="{E2ACC1AD-EFBA-4A99-A875-30F6A2D55E35}">
      <dgm:prSet/>
      <dgm:spPr/>
      <dgm:t>
        <a:bodyPr/>
        <a:lstStyle/>
        <a:p>
          <a:endParaRPr lang="uk-UA"/>
        </a:p>
      </dgm:t>
    </dgm:pt>
    <dgm:pt modelId="{C20C03C6-8A8D-436F-8853-ECD0A05E36DD}" type="sibTrans" cxnId="{E2ACC1AD-EFBA-4A99-A875-30F6A2D55E35}">
      <dgm:prSet/>
      <dgm:spPr/>
      <dgm:t>
        <a:bodyPr/>
        <a:lstStyle/>
        <a:p>
          <a:endParaRPr lang="uk-UA"/>
        </a:p>
      </dgm:t>
    </dgm:pt>
    <dgm:pt modelId="{736C4D7F-125D-4779-88E4-F84B7AD8BEAE}">
      <dgm:prSet custT="1"/>
      <dgm:spPr>
        <a:blipFill rotWithShape="0">
          <a:blip xmlns:r="http://schemas.openxmlformats.org/officeDocument/2006/relationships" r:embed="rId1"/>
          <a:stretch>
            <a:fillRect/>
          </a:stretch>
        </a:blipFill>
      </dgm:spPr>
      <dgm:t>
        <a:bodyPr/>
        <a:lstStyle/>
        <a:p>
          <a:endParaRPr lang="uk-UA" sz="2400" dirty="0"/>
        </a:p>
      </dgm:t>
    </dgm:pt>
    <dgm:pt modelId="{D1B99565-A928-4785-8749-7C6C76E6ED91}" type="parTrans" cxnId="{DDC0C586-68B6-4CE4-BCF5-84C8573268AB}">
      <dgm:prSet/>
      <dgm:spPr/>
      <dgm:t>
        <a:bodyPr/>
        <a:lstStyle/>
        <a:p>
          <a:endParaRPr lang="uk-UA"/>
        </a:p>
      </dgm:t>
    </dgm:pt>
    <dgm:pt modelId="{451B6496-AF5C-495D-990B-B487940D54AE}" type="sibTrans" cxnId="{DDC0C586-68B6-4CE4-BCF5-84C8573268AB}">
      <dgm:prSet/>
      <dgm:spPr/>
      <dgm:t>
        <a:bodyPr/>
        <a:lstStyle/>
        <a:p>
          <a:endParaRPr lang="uk-UA"/>
        </a:p>
      </dgm:t>
    </dgm:pt>
    <dgm:pt modelId="{B13F8D39-CB16-47D1-A96A-0BF351AFCDB5}">
      <dgm:prSet custT="1"/>
      <dgm:spPr/>
      <dgm:t>
        <a:bodyPr/>
        <a:lstStyle/>
        <a:p>
          <a:endParaRPr lang="uk-UA" sz="2400" dirty="0"/>
        </a:p>
      </dgm:t>
    </dgm:pt>
    <dgm:pt modelId="{D1D94CEB-5EB5-432A-8B4F-37D49113827A}" type="sibTrans" cxnId="{F90B68A8-F643-4791-8BB1-A444E7A5980E}">
      <dgm:prSet/>
      <dgm:spPr/>
      <dgm:t>
        <a:bodyPr/>
        <a:lstStyle/>
        <a:p>
          <a:endParaRPr lang="uk-UA"/>
        </a:p>
      </dgm:t>
    </dgm:pt>
    <dgm:pt modelId="{17C5CC42-BBC0-4D7B-9FAE-B96F41AB16D1}" type="parTrans" cxnId="{F90B68A8-F643-4791-8BB1-A444E7A5980E}">
      <dgm:prSet/>
      <dgm:spPr/>
      <dgm:t>
        <a:bodyPr/>
        <a:lstStyle/>
        <a:p>
          <a:endParaRPr lang="uk-UA"/>
        </a:p>
      </dgm:t>
    </dgm:pt>
    <dgm:pt modelId="{164A0E4E-7EA0-431B-9CAF-AC099E399831}">
      <dgm:prSet custT="1"/>
      <dgm:spPr/>
      <dgm:t>
        <a:bodyPr/>
        <a:lstStyle/>
        <a:p>
          <a:r>
            <a:rPr lang="uk-UA" sz="2400" dirty="0" smtClean="0"/>
            <a:t>  </a:t>
          </a:r>
          <a:endParaRPr lang="uk-UA" sz="2400" dirty="0"/>
        </a:p>
      </dgm:t>
    </dgm:pt>
    <dgm:pt modelId="{6D88564C-4B80-40C0-9957-ACCAF5DA3C84}" type="parTrans" cxnId="{B169CCEE-7509-4D70-80EE-A5DD174B9052}">
      <dgm:prSet/>
      <dgm:spPr/>
      <dgm:t>
        <a:bodyPr/>
        <a:lstStyle/>
        <a:p>
          <a:endParaRPr lang="uk-UA"/>
        </a:p>
      </dgm:t>
    </dgm:pt>
    <dgm:pt modelId="{0E83AFDC-CA4E-4EC7-9AC6-F1F58CB44DC0}" type="sibTrans" cxnId="{B169CCEE-7509-4D70-80EE-A5DD174B9052}">
      <dgm:prSet/>
      <dgm:spPr/>
      <dgm:t>
        <a:bodyPr/>
        <a:lstStyle/>
        <a:p>
          <a:endParaRPr lang="uk-UA"/>
        </a:p>
      </dgm:t>
    </dgm:pt>
    <dgm:pt modelId="{A683B2D9-4A1C-4D5A-BAF7-65CD1318EF60}">
      <dgm:prSet custT="1"/>
      <dgm:spPr/>
      <dgm:t>
        <a:bodyPr/>
        <a:lstStyle/>
        <a:p>
          <a:endParaRPr lang="uk-UA" sz="2400" dirty="0"/>
        </a:p>
      </dgm:t>
    </dgm:pt>
    <dgm:pt modelId="{771754EB-726D-4561-BB5F-C584B01469AE}" type="parTrans" cxnId="{3C3BE18F-3EEE-42C2-BD47-27E3BC382F60}">
      <dgm:prSet/>
      <dgm:spPr/>
      <dgm:t>
        <a:bodyPr/>
        <a:lstStyle/>
        <a:p>
          <a:endParaRPr lang="uk-UA"/>
        </a:p>
      </dgm:t>
    </dgm:pt>
    <dgm:pt modelId="{9C7715D8-C4A6-47BE-9FE1-7F9649109D38}" type="sibTrans" cxnId="{3C3BE18F-3EEE-42C2-BD47-27E3BC382F60}">
      <dgm:prSet/>
      <dgm:spPr/>
      <dgm:t>
        <a:bodyPr/>
        <a:lstStyle/>
        <a:p>
          <a:endParaRPr lang="uk-UA"/>
        </a:p>
      </dgm:t>
    </dgm:pt>
    <dgm:pt modelId="{DE87328D-FE1E-4A05-98F9-5A1C6BDE9E12}">
      <dgm:prSet custT="1"/>
      <dgm:spPr/>
      <dgm:t>
        <a:bodyPr/>
        <a:lstStyle/>
        <a:p>
          <a:endParaRPr lang="uk-UA" sz="2400" dirty="0"/>
        </a:p>
      </dgm:t>
    </dgm:pt>
    <dgm:pt modelId="{F48CA9EB-1F22-44C1-812B-46A02D6A9EAD}" type="parTrans" cxnId="{9E7DB0B4-AA5A-46A3-B44F-69F87C6E1EC4}">
      <dgm:prSet/>
      <dgm:spPr/>
      <dgm:t>
        <a:bodyPr/>
        <a:lstStyle/>
        <a:p>
          <a:endParaRPr lang="uk-UA"/>
        </a:p>
      </dgm:t>
    </dgm:pt>
    <dgm:pt modelId="{73D59B5F-0186-49F0-AF92-7A13BD938BF8}" type="sibTrans" cxnId="{9E7DB0B4-AA5A-46A3-B44F-69F87C6E1EC4}">
      <dgm:prSet/>
      <dgm:spPr/>
      <dgm:t>
        <a:bodyPr/>
        <a:lstStyle/>
        <a:p>
          <a:endParaRPr lang="uk-UA"/>
        </a:p>
      </dgm:t>
    </dgm:pt>
    <dgm:pt modelId="{D044FFAC-36CF-4669-9978-5A22309C5E1F}">
      <dgm:prSet custT="1"/>
      <dgm:spPr/>
      <dgm:t>
        <a:bodyPr/>
        <a:lstStyle/>
        <a:p>
          <a:r>
            <a:rPr lang="en-US" sz="2400" dirty="0" smtClean="0"/>
            <a:t>8</a:t>
          </a:r>
          <a:r>
            <a:rPr lang="uk-UA" sz="2400" dirty="0" smtClean="0"/>
            <a:t>.</a:t>
          </a:r>
          <a:r>
            <a:rPr lang="ru-RU" sz="2400" b="1" dirty="0" err="1" smtClean="0"/>
            <a:t>Забезпечення</a:t>
          </a:r>
          <a:r>
            <a:rPr lang="ru-RU" sz="2400" dirty="0" smtClean="0"/>
            <a:t>   циклу психолого-</a:t>
          </a:r>
          <a:r>
            <a:rPr lang="ru-RU" sz="2400" dirty="0" err="1" smtClean="0"/>
            <a:t>педагогічної</a:t>
          </a:r>
          <a:r>
            <a:rPr lang="ru-RU" sz="2400" dirty="0" smtClean="0"/>
            <a:t> </a:t>
          </a:r>
          <a:r>
            <a:rPr lang="ru-RU" sz="2400" dirty="0" err="1" smtClean="0"/>
            <a:t>підготовки</a:t>
          </a:r>
          <a:r>
            <a:rPr lang="ru-RU" sz="2400" dirty="0" smtClean="0"/>
            <a:t> </a:t>
          </a:r>
          <a:r>
            <a:rPr lang="ru-RU" sz="2400" dirty="0" err="1" smtClean="0"/>
            <a:t>студентів</a:t>
          </a:r>
          <a:r>
            <a:rPr lang="ru-RU" sz="2400" dirty="0" smtClean="0"/>
            <a:t>   </a:t>
          </a:r>
          <a:r>
            <a:rPr lang="ru-RU" sz="2400" dirty="0" err="1" smtClean="0"/>
            <a:t>факультетів</a:t>
          </a:r>
          <a:r>
            <a:rPr lang="ru-RU" sz="2400" dirty="0" smtClean="0"/>
            <a:t> </a:t>
          </a:r>
          <a:r>
            <a:rPr lang="ru-RU" sz="2400" dirty="0" err="1" smtClean="0"/>
            <a:t>Університету</a:t>
          </a:r>
          <a:r>
            <a:rPr lang="ru-RU" sz="2400" dirty="0" smtClean="0"/>
            <a:t>  (</a:t>
          </a:r>
          <a:r>
            <a:rPr lang="ru-RU" sz="2400" dirty="0" err="1" smtClean="0"/>
            <a:t>спеціальність</a:t>
          </a:r>
          <a:r>
            <a:rPr lang="ru-RU" sz="2400" dirty="0" smtClean="0"/>
            <a:t> «</a:t>
          </a:r>
          <a:r>
            <a:rPr lang="ru-RU" sz="2400" dirty="0" err="1" smtClean="0"/>
            <a:t>Середня</a:t>
          </a:r>
          <a:r>
            <a:rPr lang="ru-RU" sz="2400" dirty="0" smtClean="0"/>
            <a:t> </a:t>
          </a:r>
          <a:r>
            <a:rPr lang="ru-RU" sz="2400" dirty="0" err="1" smtClean="0"/>
            <a:t>освіта</a:t>
          </a:r>
          <a:r>
            <a:rPr lang="ru-RU" sz="2400" dirty="0" smtClean="0"/>
            <a:t>») </a:t>
          </a:r>
          <a:endParaRPr lang="uk-UA" sz="2400" dirty="0"/>
        </a:p>
      </dgm:t>
    </dgm:pt>
    <dgm:pt modelId="{D49084BB-D0E3-4DB8-8FC8-AE0C1EF514BB}" type="parTrans" cxnId="{CA84BB9B-3F90-4BA7-BC6D-55C30BC869C4}">
      <dgm:prSet/>
      <dgm:spPr/>
    </dgm:pt>
    <dgm:pt modelId="{0947101C-EFD4-40A5-8E72-37086B78ABDE}" type="sibTrans" cxnId="{CA84BB9B-3F90-4BA7-BC6D-55C30BC869C4}">
      <dgm:prSet/>
      <dgm:spPr/>
    </dgm:pt>
    <dgm:pt modelId="{150C9E09-CB35-4A3F-BF52-DE7EA0FB9615}">
      <dgm:prSet custT="1"/>
      <dgm:spPr/>
      <dgm:t>
        <a:bodyPr/>
        <a:lstStyle/>
        <a:p>
          <a:endParaRPr lang="uk-UA" sz="2400" dirty="0"/>
        </a:p>
      </dgm:t>
    </dgm:pt>
    <dgm:pt modelId="{D8B59BB7-C32E-4DD5-BE29-31DC1EA1FD55}" type="parTrans" cxnId="{B29EBA88-4CEC-4D10-8D11-61217871799E}">
      <dgm:prSet/>
      <dgm:spPr/>
    </dgm:pt>
    <dgm:pt modelId="{339A315E-3837-4363-87E3-494B0DE6DC73}" type="sibTrans" cxnId="{B29EBA88-4CEC-4D10-8D11-61217871799E}">
      <dgm:prSet/>
      <dgm:spPr/>
    </dgm:pt>
    <dgm:pt modelId="{4FC01826-6E85-4C1D-A4CE-8AB0E9816EAC}" type="pres">
      <dgm:prSet presAssocID="{81FA127D-6AF4-4495-9204-18A9D4601280}" presName="linearFlow" presStyleCnt="0">
        <dgm:presLayoutVars>
          <dgm:dir/>
          <dgm:animLvl val="lvl"/>
          <dgm:resizeHandles val="exact"/>
        </dgm:presLayoutVars>
      </dgm:prSet>
      <dgm:spPr/>
      <dgm:t>
        <a:bodyPr/>
        <a:lstStyle/>
        <a:p>
          <a:endParaRPr lang="uk-UA"/>
        </a:p>
      </dgm:t>
    </dgm:pt>
    <dgm:pt modelId="{DFC8199D-A9D8-412C-AB05-733B6B9080BF}" type="pres">
      <dgm:prSet presAssocID="{BCC6DB60-3E60-4F3F-9FE5-D34574AD70E8}" presName="composite" presStyleCnt="0"/>
      <dgm:spPr/>
      <dgm:t>
        <a:bodyPr/>
        <a:lstStyle/>
        <a:p>
          <a:endParaRPr lang="uk-UA"/>
        </a:p>
      </dgm:t>
    </dgm:pt>
    <dgm:pt modelId="{586D993C-4D9F-4316-82CF-276ADE2C81FB}" type="pres">
      <dgm:prSet presAssocID="{BCC6DB60-3E60-4F3F-9FE5-D34574AD70E8}" presName="parentText" presStyleLbl="alignNode1" presStyleIdx="0" presStyleCnt="1" custAng="10800000" custScaleX="47626" custLinFactNeighborX="7300" custLinFactNeighborY="-12855">
        <dgm:presLayoutVars>
          <dgm:chMax val="1"/>
          <dgm:bulletEnabled val="1"/>
        </dgm:presLayoutVars>
      </dgm:prSet>
      <dgm:spPr/>
      <dgm:t>
        <a:bodyPr/>
        <a:lstStyle/>
        <a:p>
          <a:endParaRPr lang="ru-RU"/>
        </a:p>
      </dgm:t>
    </dgm:pt>
    <dgm:pt modelId="{EBE16A76-7C44-4286-A92E-90AF5FDA0F3E}" type="pres">
      <dgm:prSet presAssocID="{BCC6DB60-3E60-4F3F-9FE5-D34574AD70E8}" presName="descendantText" presStyleLbl="alignAcc1" presStyleIdx="0" presStyleCnt="1" custScaleX="96419" custScaleY="69338" custLinFactNeighborX="-1989" custLinFactNeighborY="6809">
        <dgm:presLayoutVars>
          <dgm:bulletEnabled val="1"/>
        </dgm:presLayoutVars>
      </dgm:prSet>
      <dgm:spPr/>
      <dgm:t>
        <a:bodyPr/>
        <a:lstStyle/>
        <a:p>
          <a:endParaRPr lang="ru-RU"/>
        </a:p>
      </dgm:t>
    </dgm:pt>
  </dgm:ptLst>
  <dgm:cxnLst>
    <dgm:cxn modelId="{8B58765A-A3C3-4A7B-838A-8CEB0EEF9C18}" type="presOf" srcId="{8F46091E-A13C-4611-BF5F-607B46F781D8}" destId="{EBE16A76-7C44-4286-A92E-90AF5FDA0F3E}" srcOrd="0" destOrd="13" presId="urn:microsoft.com/office/officeart/2005/8/layout/chevron2"/>
    <dgm:cxn modelId="{CA84BB9B-3F90-4BA7-BC6D-55C30BC869C4}" srcId="{BCC6DB60-3E60-4F3F-9FE5-D34574AD70E8}" destId="{D044FFAC-36CF-4669-9978-5A22309C5E1F}" srcOrd="16" destOrd="0" parTransId="{D49084BB-D0E3-4DB8-8FC8-AE0C1EF514BB}" sibTransId="{0947101C-EFD4-40A5-8E72-37086B78ABDE}"/>
    <dgm:cxn modelId="{33D01116-F958-43E3-A47C-3B1767EA8FDC}" type="presOf" srcId="{736C4D7F-125D-4779-88E4-F84B7AD8BEAE}" destId="{EBE16A76-7C44-4286-A92E-90AF5FDA0F3E}" srcOrd="0" destOrd="0" presId="urn:microsoft.com/office/officeart/2005/8/layout/chevron2"/>
    <dgm:cxn modelId="{D435B780-82DC-46FB-A644-61C76E9CF7C7}" type="presOf" srcId="{D848F477-2791-40F2-835B-3028D3FAB86A}" destId="{EBE16A76-7C44-4286-A92E-90AF5FDA0F3E}" srcOrd="0" destOrd="7" presId="urn:microsoft.com/office/officeart/2005/8/layout/chevron2"/>
    <dgm:cxn modelId="{C56B58EC-AB01-491D-B77E-91E85073AEAB}" type="presOf" srcId="{8E7115D6-9141-40D6-8613-A715F7C14818}" destId="{EBE16A76-7C44-4286-A92E-90AF5FDA0F3E}" srcOrd="0" destOrd="19" presId="urn:microsoft.com/office/officeart/2005/8/layout/chevron2"/>
    <dgm:cxn modelId="{081D9478-16D4-4FFF-BB97-4C516F4F3FFC}" type="presOf" srcId="{BCC6DB60-3E60-4F3F-9FE5-D34574AD70E8}" destId="{586D993C-4D9F-4316-82CF-276ADE2C81FB}" srcOrd="0" destOrd="0" presId="urn:microsoft.com/office/officeart/2005/8/layout/chevron2"/>
    <dgm:cxn modelId="{75481DCE-097C-4350-BE65-8485DE66F688}" type="presOf" srcId="{7CA04748-032B-489E-ABFC-B7C58B7C7BB6}" destId="{EBE16A76-7C44-4286-A92E-90AF5FDA0F3E}" srcOrd="0" destOrd="6" presId="urn:microsoft.com/office/officeart/2005/8/layout/chevron2"/>
    <dgm:cxn modelId="{89C37EBD-FD40-4D83-AEBC-A3B8145CCDAF}" srcId="{BCC6DB60-3E60-4F3F-9FE5-D34574AD70E8}" destId="{D49E58DF-40FA-4B11-BBAF-CC705C575915}" srcOrd="10" destOrd="0" parTransId="{BF0B61CA-0256-4332-B5D4-FB65B0191E78}" sibTransId="{2F55AADC-050F-484F-9F1A-388C27140C35}"/>
    <dgm:cxn modelId="{C50DD45A-1D30-4B62-ABD5-31593B77B2EC}" type="presOf" srcId="{81FA127D-6AF4-4495-9204-18A9D4601280}" destId="{4FC01826-6E85-4C1D-A4CE-8AB0E9816EAC}" srcOrd="0" destOrd="0" presId="urn:microsoft.com/office/officeart/2005/8/layout/chevron2"/>
    <dgm:cxn modelId="{E2ACC1AD-EFBA-4A99-A875-30F6A2D55E35}" srcId="{BCC6DB60-3E60-4F3F-9FE5-D34574AD70E8}" destId="{A325779C-1828-467E-A5B0-8E49397BA0D8}" srcOrd="8" destOrd="0" parTransId="{262A4FBD-0D07-4C3B-96B6-C230FEB34D62}" sibTransId="{C20C03C6-8A8D-436F-8853-ECD0A05E36DD}"/>
    <dgm:cxn modelId="{65DA3066-6729-4D63-AF4B-77094AD3CF66}" srcId="{BCC6DB60-3E60-4F3F-9FE5-D34574AD70E8}" destId="{A1508CCB-30F0-4D2E-94BB-3CA3A8BA2D90}" srcOrd="9" destOrd="0" parTransId="{3AC7B3ED-FC9B-42B0-B10E-0691C6C057B1}" sibTransId="{D32E880A-10AF-442D-9EA1-1B60E8DC239B}"/>
    <dgm:cxn modelId="{F90B68A8-F643-4791-8BB1-A444E7A5980E}" srcId="{BCC6DB60-3E60-4F3F-9FE5-D34574AD70E8}" destId="{B13F8D39-CB16-47D1-A96A-0BF351AFCDB5}" srcOrd="17" destOrd="0" parTransId="{17C5CC42-BBC0-4D7B-9FAE-B96F41AB16D1}" sibTransId="{D1D94CEB-5EB5-432A-8B4F-37D49113827A}"/>
    <dgm:cxn modelId="{4A49F2DF-E460-48CB-A90D-84856FA7D073}" type="presOf" srcId="{A1508CCB-30F0-4D2E-94BB-3CA3A8BA2D90}" destId="{EBE16A76-7C44-4286-A92E-90AF5FDA0F3E}" srcOrd="0" destOrd="9" presId="urn:microsoft.com/office/officeart/2005/8/layout/chevron2"/>
    <dgm:cxn modelId="{CA063E1F-31A5-436F-8682-08D6BD8D30FA}" srcId="{BCC6DB60-3E60-4F3F-9FE5-D34574AD70E8}" destId="{8E7115D6-9141-40D6-8613-A715F7C14818}" srcOrd="19" destOrd="0" parTransId="{F065E10F-9944-487A-8A33-B6989109AF5E}" sibTransId="{BBAE5B62-EFD8-4834-B2BF-CA1ABE7E3CB1}"/>
    <dgm:cxn modelId="{45730EB9-BCBF-434A-A41D-5B80BE1B6DC7}" type="presOf" srcId="{A642764C-5788-4424-8DE3-3E24FD61A719}" destId="{EBE16A76-7C44-4286-A92E-90AF5FDA0F3E}" srcOrd="0" destOrd="11" presId="urn:microsoft.com/office/officeart/2005/8/layout/chevron2"/>
    <dgm:cxn modelId="{58CD97EC-0600-43F5-BA2E-4CA0F6BD6995}" srcId="{BCC6DB60-3E60-4F3F-9FE5-D34574AD70E8}" destId="{435870D2-BAB3-4770-9DDF-1985E66FF94D}" srcOrd="12" destOrd="0" parTransId="{F3A5ADB7-1CCD-4163-8B7E-C001D9950B18}" sibTransId="{84E93E56-F14E-4BD9-8053-5DE8B58475EE}"/>
    <dgm:cxn modelId="{FC7481B0-207B-49FA-B324-A6D2827DD84C}" srcId="{BCC6DB60-3E60-4F3F-9FE5-D34574AD70E8}" destId="{215DCD6B-F5C1-44B2-9E29-ED5565B8E1FF}" srcOrd="4" destOrd="0" parTransId="{2075AB1F-ECAC-4063-89BF-9291785F4B3E}" sibTransId="{9B0A8B5F-A3CB-40BC-A19C-BCE08198F8B2}"/>
    <dgm:cxn modelId="{056CB4C0-C82B-4AA5-9872-2DBE5ED5C007}" type="presOf" srcId="{164A0E4E-7EA0-431B-9CAF-AC099E399831}" destId="{EBE16A76-7C44-4286-A92E-90AF5FDA0F3E}" srcOrd="0" destOrd="14" presId="urn:microsoft.com/office/officeart/2005/8/layout/chevron2"/>
    <dgm:cxn modelId="{C70CBEA1-7348-48F8-9D24-FC22A40C72DE}" srcId="{BCC6DB60-3E60-4F3F-9FE5-D34574AD70E8}" destId="{7CA04748-032B-489E-ABFC-B7C58B7C7BB6}" srcOrd="6" destOrd="0" parTransId="{88901892-1EA4-4E8C-A049-83036BF507F0}" sibTransId="{63CE1BCB-88CB-4B9B-B69F-F8D40B122B79}"/>
    <dgm:cxn modelId="{3C012F86-5557-4694-A4E4-83A8C2DAB328}" type="presOf" srcId="{B2001695-FAE5-4B02-AA0F-7532DDA6DD91}" destId="{EBE16A76-7C44-4286-A92E-90AF5FDA0F3E}" srcOrd="0" destOrd="18" presId="urn:microsoft.com/office/officeart/2005/8/layout/chevron2"/>
    <dgm:cxn modelId="{A9743C4F-543F-4B0D-A802-D1A5FA3D949A}" type="presOf" srcId="{D49E58DF-40FA-4B11-BBAF-CC705C575915}" destId="{EBE16A76-7C44-4286-A92E-90AF5FDA0F3E}" srcOrd="0" destOrd="10" presId="urn:microsoft.com/office/officeart/2005/8/layout/chevron2"/>
    <dgm:cxn modelId="{FA3054A3-DB29-407D-9F24-CE2C35B3EDBF}" srcId="{81FA127D-6AF4-4495-9204-18A9D4601280}" destId="{BCC6DB60-3E60-4F3F-9FE5-D34574AD70E8}" srcOrd="0" destOrd="0" parTransId="{AE3EBF68-1767-424C-BB17-71CAA86E9E42}" sibTransId="{EEE268B8-1958-4A9D-833D-CA6310F462F8}"/>
    <dgm:cxn modelId="{E4BF2341-7111-4272-B180-5E7C64C24ACA}" type="presOf" srcId="{A325779C-1828-467E-A5B0-8E49397BA0D8}" destId="{EBE16A76-7C44-4286-A92E-90AF5FDA0F3E}" srcOrd="0" destOrd="8" presId="urn:microsoft.com/office/officeart/2005/8/layout/chevron2"/>
    <dgm:cxn modelId="{EAF40E24-F2EA-4C19-A8F0-D77FD1B3F115}" srcId="{BCC6DB60-3E60-4F3F-9FE5-D34574AD70E8}" destId="{A642764C-5788-4424-8DE3-3E24FD61A719}" srcOrd="11" destOrd="0" parTransId="{DA1EAD3C-BA69-42B4-8F8B-FBC3179A7DE2}" sibTransId="{39545600-847B-42B9-AEE8-F72798DC2577}"/>
    <dgm:cxn modelId="{9E7DB0B4-AA5A-46A3-B44F-69F87C6E1EC4}" srcId="{BCC6DB60-3E60-4F3F-9FE5-D34574AD70E8}" destId="{DE87328D-FE1E-4A05-98F9-5A1C6BDE9E12}" srcOrd="3" destOrd="0" parTransId="{F48CA9EB-1F22-44C1-812B-46A02D6A9EAD}" sibTransId="{73D59B5F-0186-49F0-AF92-7A13BD938BF8}"/>
    <dgm:cxn modelId="{452723E9-B446-46B3-B310-5639016D5857}" type="presOf" srcId="{B8554D80-7E3C-4964-8586-5070DDAB3989}" destId="{EBE16A76-7C44-4286-A92E-90AF5FDA0F3E}" srcOrd="0" destOrd="1" presId="urn:microsoft.com/office/officeart/2005/8/layout/chevron2"/>
    <dgm:cxn modelId="{BDE032A8-5B07-4A76-9291-BA3F2C4472E6}" srcId="{BCC6DB60-3E60-4F3F-9FE5-D34574AD70E8}" destId="{B8554D80-7E3C-4964-8586-5070DDAB3989}" srcOrd="1" destOrd="0" parTransId="{41E6E7C0-305B-4F46-AB45-E0E4A54E5796}" sibTransId="{ED1A6CB7-D13A-40D5-9F0C-0E73ADB6AC12}"/>
    <dgm:cxn modelId="{1726FE14-01C7-4BE0-B82E-498704777A0B}" type="presOf" srcId="{B13F8D39-CB16-47D1-A96A-0BF351AFCDB5}" destId="{EBE16A76-7C44-4286-A92E-90AF5FDA0F3E}" srcOrd="0" destOrd="17" presId="urn:microsoft.com/office/officeart/2005/8/layout/chevron2"/>
    <dgm:cxn modelId="{5995EBEB-5300-4B82-8EB6-236715E73704}" type="presOf" srcId="{215DCD6B-F5C1-44B2-9E29-ED5565B8E1FF}" destId="{EBE16A76-7C44-4286-A92E-90AF5FDA0F3E}" srcOrd="0" destOrd="4" presId="urn:microsoft.com/office/officeart/2005/8/layout/chevron2"/>
    <dgm:cxn modelId="{B29EBA88-4CEC-4D10-8D11-61217871799E}" srcId="{BCC6DB60-3E60-4F3F-9FE5-D34574AD70E8}" destId="{150C9E09-CB35-4A3F-BF52-DE7EA0FB9615}" srcOrd="15" destOrd="0" parTransId="{D8B59BB7-C32E-4DD5-BE29-31DC1EA1FD55}" sibTransId="{339A315E-3837-4363-87E3-494B0DE6DC73}"/>
    <dgm:cxn modelId="{878DC8A4-E2C2-430C-AB46-A2702FCDFAB1}" type="presOf" srcId="{DE87328D-FE1E-4A05-98F9-5A1C6BDE9E12}" destId="{EBE16A76-7C44-4286-A92E-90AF5FDA0F3E}" srcOrd="0" destOrd="3" presId="urn:microsoft.com/office/officeart/2005/8/layout/chevron2"/>
    <dgm:cxn modelId="{9EB932B4-B66F-4D48-BC66-DB26A0F352FE}" srcId="{BCC6DB60-3E60-4F3F-9FE5-D34574AD70E8}" destId="{8A033745-1970-42D3-9E0E-AF1630D6297E}" srcOrd="5" destOrd="0" parTransId="{EAB3D57C-5345-40BF-B103-E23D62B7508E}" sibTransId="{DF9FBC00-ACF4-4B03-B453-6242DA48B70A}"/>
    <dgm:cxn modelId="{D8E51F3C-C02F-4771-80E9-8858517657A5}" type="presOf" srcId="{D044FFAC-36CF-4669-9978-5A22309C5E1F}" destId="{EBE16A76-7C44-4286-A92E-90AF5FDA0F3E}" srcOrd="0" destOrd="16" presId="urn:microsoft.com/office/officeart/2005/8/layout/chevron2"/>
    <dgm:cxn modelId="{3C3BE18F-3EEE-42C2-BD47-27E3BC382F60}" srcId="{BCC6DB60-3E60-4F3F-9FE5-D34574AD70E8}" destId="{A683B2D9-4A1C-4D5A-BAF7-65CD1318EF60}" srcOrd="2" destOrd="0" parTransId="{771754EB-726D-4561-BB5F-C584B01469AE}" sibTransId="{9C7715D8-C4A6-47BE-9FE1-7F9649109D38}"/>
    <dgm:cxn modelId="{300A1A65-EF6C-4302-91C6-C588489C3413}" srcId="{BCC6DB60-3E60-4F3F-9FE5-D34574AD70E8}" destId="{B2001695-FAE5-4B02-AA0F-7532DDA6DD91}" srcOrd="18" destOrd="0" parTransId="{9A5C2C56-3F20-48E6-8525-DCD52A984E1A}" sibTransId="{5F72E061-6F49-41E2-BB01-C8C2B451DC78}"/>
    <dgm:cxn modelId="{11BC52A5-60D3-45DA-A542-2BCDCD38B87F}" srcId="{BCC6DB60-3E60-4F3F-9FE5-D34574AD70E8}" destId="{D848F477-2791-40F2-835B-3028D3FAB86A}" srcOrd="7" destOrd="0" parTransId="{D68F963A-EF5D-41DE-AD42-3D7558BDB747}" sibTransId="{E3224AB7-9600-4EB4-BE2D-87F791B50C21}"/>
    <dgm:cxn modelId="{FDBA2967-7B48-49C4-9DC3-DDF07EE4AB64}" srcId="{BCC6DB60-3E60-4F3F-9FE5-D34574AD70E8}" destId="{8F46091E-A13C-4611-BF5F-607B46F781D8}" srcOrd="13" destOrd="0" parTransId="{B9451189-5722-4F97-B5AB-B0231F1B5F49}" sibTransId="{B2C8DD8E-ECA2-4923-AA91-8FDFB966A541}"/>
    <dgm:cxn modelId="{DDC0C586-68B6-4CE4-BCF5-84C8573268AB}" srcId="{BCC6DB60-3E60-4F3F-9FE5-D34574AD70E8}" destId="{736C4D7F-125D-4779-88E4-F84B7AD8BEAE}" srcOrd="0" destOrd="0" parTransId="{D1B99565-A928-4785-8749-7C6C76E6ED91}" sibTransId="{451B6496-AF5C-495D-990B-B487940D54AE}"/>
    <dgm:cxn modelId="{4D9B4EE2-0E9F-4D44-A846-377BF9BDB85C}" type="presOf" srcId="{8A033745-1970-42D3-9E0E-AF1630D6297E}" destId="{EBE16A76-7C44-4286-A92E-90AF5FDA0F3E}" srcOrd="0" destOrd="5" presId="urn:microsoft.com/office/officeart/2005/8/layout/chevron2"/>
    <dgm:cxn modelId="{333A8BBA-FB16-4B9C-BEA3-1A407D54959F}" type="presOf" srcId="{435870D2-BAB3-4770-9DDF-1985E66FF94D}" destId="{EBE16A76-7C44-4286-A92E-90AF5FDA0F3E}" srcOrd="0" destOrd="12" presId="urn:microsoft.com/office/officeart/2005/8/layout/chevron2"/>
    <dgm:cxn modelId="{B169CCEE-7509-4D70-80EE-A5DD174B9052}" srcId="{BCC6DB60-3E60-4F3F-9FE5-D34574AD70E8}" destId="{164A0E4E-7EA0-431B-9CAF-AC099E399831}" srcOrd="14" destOrd="0" parTransId="{6D88564C-4B80-40C0-9957-ACCAF5DA3C84}" sibTransId="{0E83AFDC-CA4E-4EC7-9AC6-F1F58CB44DC0}"/>
    <dgm:cxn modelId="{25F423E5-E6E3-47ED-963F-3D65AD3A7207}" type="presOf" srcId="{A683B2D9-4A1C-4D5A-BAF7-65CD1318EF60}" destId="{EBE16A76-7C44-4286-A92E-90AF5FDA0F3E}" srcOrd="0" destOrd="2" presId="urn:microsoft.com/office/officeart/2005/8/layout/chevron2"/>
    <dgm:cxn modelId="{87B36CC1-2441-4366-ABB9-118ADD8B4265}" type="presOf" srcId="{150C9E09-CB35-4A3F-BF52-DE7EA0FB9615}" destId="{EBE16A76-7C44-4286-A92E-90AF5FDA0F3E}" srcOrd="0" destOrd="15" presId="urn:microsoft.com/office/officeart/2005/8/layout/chevron2"/>
    <dgm:cxn modelId="{FF705393-374C-4FA5-A85C-4221898492F2}" type="presParOf" srcId="{4FC01826-6E85-4C1D-A4CE-8AB0E9816EAC}" destId="{DFC8199D-A9D8-412C-AB05-733B6B9080BF}" srcOrd="0" destOrd="0" presId="urn:microsoft.com/office/officeart/2005/8/layout/chevron2"/>
    <dgm:cxn modelId="{D0DD0D3B-D473-4645-8E90-32EF656098D7}" type="presParOf" srcId="{DFC8199D-A9D8-412C-AB05-733B6B9080BF}" destId="{586D993C-4D9F-4316-82CF-276ADE2C81FB}" srcOrd="0" destOrd="0" presId="urn:microsoft.com/office/officeart/2005/8/layout/chevron2"/>
    <dgm:cxn modelId="{A04F146B-686A-4D27-94AA-20A8D3D2BF22}" type="presParOf" srcId="{DFC8199D-A9D8-412C-AB05-733B6B9080BF}" destId="{EBE16A76-7C44-4286-A92E-90AF5FDA0F3E}"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66D46AE-39A2-4944-817E-34C3CC05F55B}" type="doc">
      <dgm:prSet loTypeId="urn:microsoft.com/office/officeart/2005/8/layout/matrix3" loCatId="matrix" qsTypeId="urn:microsoft.com/office/officeart/2005/8/quickstyle/simple3" qsCatId="simple" csTypeId="urn:microsoft.com/office/officeart/2005/8/colors/colorful1#2" csCatId="colorful" phldr="1"/>
      <dgm:spPr/>
      <dgm:t>
        <a:bodyPr/>
        <a:lstStyle/>
        <a:p>
          <a:endParaRPr lang="ru-RU"/>
        </a:p>
      </dgm:t>
    </dgm:pt>
    <dgm:pt modelId="{1ED7490B-1726-4BA2-B469-3A65CE74F05B}">
      <dgm:prSet phldrT="[Текст]" custT="1"/>
      <dgm:spPr/>
      <dgm:t>
        <a:bodyPr/>
        <a:lstStyle/>
        <a:p>
          <a:pPr>
            <a:spcAft>
              <a:spcPts val="1200"/>
            </a:spcAft>
          </a:pPr>
          <a:r>
            <a:rPr lang="uk-UA" sz="1400" dirty="0" smtClean="0"/>
            <a:t> </a:t>
          </a:r>
          <a:r>
            <a:rPr lang="uk-UA" sz="1600" dirty="0" smtClean="0"/>
            <a:t>Проведення навчально-методичних семінарів із обговорення Концепції  Нової української школи, Концепції педагогічної освіти, Типової навчальної програми  для початкових класів  НУШ, Державного стандарту початкової освіти, Професійного стандарту на професію  Вчитель початкової школи та ін.  </a:t>
          </a:r>
          <a:endParaRPr lang="ru-RU" sz="1600" dirty="0"/>
        </a:p>
      </dgm:t>
    </dgm:pt>
    <dgm:pt modelId="{35C91F7C-D837-476E-A3FB-5806622638DD}" type="parTrans" cxnId="{B3189ECE-EF32-4960-AB63-729CC0FA2AC0}">
      <dgm:prSet/>
      <dgm:spPr/>
      <dgm:t>
        <a:bodyPr/>
        <a:lstStyle/>
        <a:p>
          <a:endParaRPr lang="ru-RU"/>
        </a:p>
      </dgm:t>
    </dgm:pt>
    <dgm:pt modelId="{13C0DE39-1328-42D6-BFB2-F187975313BE}" type="sibTrans" cxnId="{B3189ECE-EF32-4960-AB63-729CC0FA2AC0}">
      <dgm:prSet/>
      <dgm:spPr/>
      <dgm:t>
        <a:bodyPr/>
        <a:lstStyle/>
        <a:p>
          <a:endParaRPr lang="ru-RU"/>
        </a:p>
      </dgm:t>
    </dgm:pt>
    <dgm:pt modelId="{7311619F-52D5-4689-87CE-D2F599D243D0}">
      <dgm:prSet phldrT="[Текст]" custT="1"/>
      <dgm:spPr/>
      <dgm:t>
        <a:bodyPr/>
        <a:lstStyle/>
        <a:p>
          <a:endParaRPr lang="uk-UA"/>
        </a:p>
      </dgm:t>
    </dgm:pt>
    <dgm:pt modelId="{FEDFCEED-77BF-4E6B-AA5E-45D161B0372C}" type="parTrans" cxnId="{E2047446-A90B-4ED0-BAC2-A493283D9999}">
      <dgm:prSet/>
      <dgm:spPr/>
      <dgm:t>
        <a:bodyPr/>
        <a:lstStyle/>
        <a:p>
          <a:endParaRPr lang="ru-RU"/>
        </a:p>
      </dgm:t>
    </dgm:pt>
    <dgm:pt modelId="{9D03FFB2-895B-4628-A15B-9DA548DDC867}" type="sibTrans" cxnId="{E2047446-A90B-4ED0-BAC2-A493283D9999}">
      <dgm:prSet/>
      <dgm:spPr/>
      <dgm:t>
        <a:bodyPr/>
        <a:lstStyle/>
        <a:p>
          <a:endParaRPr lang="ru-RU"/>
        </a:p>
      </dgm:t>
    </dgm:pt>
    <dgm:pt modelId="{3965CB00-AB48-4509-AF77-8FD52EBFE28F}">
      <dgm:prSet phldrT="[Текст]" custT="1"/>
      <dgm:spPr/>
      <dgm:t>
        <a:bodyPr/>
        <a:lstStyle/>
        <a:p>
          <a:endParaRPr lang="uk-UA"/>
        </a:p>
      </dgm:t>
    </dgm:pt>
    <dgm:pt modelId="{04543D2F-42EF-4405-8A0D-FD794877F797}" type="parTrans" cxnId="{4B7F89F3-8ACB-4D51-BDDF-72DFC381DC6D}">
      <dgm:prSet/>
      <dgm:spPr/>
      <dgm:t>
        <a:bodyPr/>
        <a:lstStyle/>
        <a:p>
          <a:endParaRPr lang="ru-RU"/>
        </a:p>
      </dgm:t>
    </dgm:pt>
    <dgm:pt modelId="{279A8B16-01FC-4041-9FBC-44178AF59689}" type="sibTrans" cxnId="{4B7F89F3-8ACB-4D51-BDDF-72DFC381DC6D}">
      <dgm:prSet/>
      <dgm:spPr/>
      <dgm:t>
        <a:bodyPr/>
        <a:lstStyle/>
        <a:p>
          <a:endParaRPr lang="ru-RU"/>
        </a:p>
      </dgm:t>
    </dgm:pt>
    <dgm:pt modelId="{ACC29CDC-7CCF-4202-9665-272A48332C1C}">
      <dgm:prSet phldrT="[Текст]"/>
      <dgm:spPr/>
      <dgm:t>
        <a:bodyPr/>
        <a:lstStyle/>
        <a:p>
          <a:endParaRPr lang="uk-UA"/>
        </a:p>
      </dgm:t>
    </dgm:pt>
    <dgm:pt modelId="{98B5A5BB-FBF8-4366-8B20-531B72AE6884}" type="parTrans" cxnId="{7E8BE428-119A-4585-9EA3-D927903127EF}">
      <dgm:prSet/>
      <dgm:spPr/>
      <dgm:t>
        <a:bodyPr/>
        <a:lstStyle/>
        <a:p>
          <a:endParaRPr lang="ru-RU"/>
        </a:p>
      </dgm:t>
    </dgm:pt>
    <dgm:pt modelId="{601CFEF8-7BDF-423F-9BEF-1D6A9C913F71}" type="sibTrans" cxnId="{7E8BE428-119A-4585-9EA3-D927903127EF}">
      <dgm:prSet/>
      <dgm:spPr/>
      <dgm:t>
        <a:bodyPr/>
        <a:lstStyle/>
        <a:p>
          <a:endParaRPr lang="ru-RU"/>
        </a:p>
      </dgm:t>
    </dgm:pt>
    <dgm:pt modelId="{D5188C88-DE60-4A35-842B-EC47CC03C75B}">
      <dgm:prSet/>
      <dgm:spPr/>
      <dgm:t>
        <a:bodyPr/>
        <a:lstStyle/>
        <a:p>
          <a:endParaRPr lang="uk-UA"/>
        </a:p>
      </dgm:t>
    </dgm:pt>
    <dgm:pt modelId="{6D320CB5-24F8-4F92-BD16-4C78061B4DBD}" type="parTrans" cxnId="{AF157DE5-B459-4351-BF31-3D30A57968CA}">
      <dgm:prSet/>
      <dgm:spPr/>
      <dgm:t>
        <a:bodyPr/>
        <a:lstStyle/>
        <a:p>
          <a:endParaRPr lang="uk-UA"/>
        </a:p>
      </dgm:t>
    </dgm:pt>
    <dgm:pt modelId="{E5DABC03-A761-4753-82BB-31BD401D465E}" type="sibTrans" cxnId="{AF157DE5-B459-4351-BF31-3D30A57968CA}">
      <dgm:prSet/>
      <dgm:spPr/>
      <dgm:t>
        <a:bodyPr/>
        <a:lstStyle/>
        <a:p>
          <a:endParaRPr lang="uk-UA"/>
        </a:p>
      </dgm:t>
    </dgm:pt>
    <dgm:pt modelId="{9C8C62A1-296F-45BB-80E7-CC8B7B9748DC}">
      <dgm:prSet/>
      <dgm:spPr>
        <a:blipFill rotWithShape="0">
          <a:blip xmlns:r="http://schemas.openxmlformats.org/officeDocument/2006/relationships" r:embed="rId1"/>
          <a:stretch>
            <a:fillRect/>
          </a:stretch>
        </a:blipFill>
      </dgm:spPr>
      <dgm:t>
        <a:bodyPr/>
        <a:lstStyle/>
        <a:p>
          <a:r>
            <a:rPr lang="uk-UA" dirty="0" smtClean="0"/>
            <a:t> </a:t>
          </a:r>
          <a:endParaRPr lang="uk-UA" dirty="0"/>
        </a:p>
      </dgm:t>
    </dgm:pt>
    <dgm:pt modelId="{74455C5E-9C64-4034-AB07-CCFF8AA30C79}" type="parTrans" cxnId="{ECB65D2D-5D14-43A3-AC60-5FD54F99E835}">
      <dgm:prSet/>
      <dgm:spPr/>
      <dgm:t>
        <a:bodyPr/>
        <a:lstStyle/>
        <a:p>
          <a:endParaRPr lang="uk-UA"/>
        </a:p>
      </dgm:t>
    </dgm:pt>
    <dgm:pt modelId="{71960AFB-38E7-4DE9-86CA-597C91159E13}" type="sibTrans" cxnId="{ECB65D2D-5D14-43A3-AC60-5FD54F99E835}">
      <dgm:prSet/>
      <dgm:spPr/>
      <dgm:t>
        <a:bodyPr/>
        <a:lstStyle/>
        <a:p>
          <a:endParaRPr lang="uk-UA"/>
        </a:p>
      </dgm:t>
    </dgm:pt>
    <dgm:pt modelId="{376CF598-A2CA-4C82-98FF-B0ADB898E2EC}">
      <dgm:prSet custT="1"/>
      <dgm:spPr/>
      <dgm:t>
        <a:bodyPr/>
        <a:lstStyle/>
        <a:p>
          <a:r>
            <a:rPr lang="uk-UA" sz="1800" dirty="0" smtClean="0"/>
            <a:t>Організація круглих столів і тренінгів за участю  тренерів Нової української школи</a:t>
          </a:r>
        </a:p>
        <a:p>
          <a:r>
            <a:rPr lang="uk-UA" sz="1800" dirty="0" smtClean="0"/>
            <a:t>Залучення вчителів-практиків НУШ до навчального процесу  на факультеті (проведення навчальних занять, керівництво педагогічною практикою та ін.) </a:t>
          </a:r>
          <a:endParaRPr lang="uk-UA" sz="3000" dirty="0"/>
        </a:p>
      </dgm:t>
    </dgm:pt>
    <dgm:pt modelId="{49ECD722-B223-48D8-9E55-B5FE30E5BC1B}" type="parTrans" cxnId="{5AC37DE7-5A35-4D7D-BFAC-E58C94E948EA}">
      <dgm:prSet/>
      <dgm:spPr/>
      <dgm:t>
        <a:bodyPr/>
        <a:lstStyle/>
        <a:p>
          <a:endParaRPr lang="uk-UA"/>
        </a:p>
      </dgm:t>
    </dgm:pt>
    <dgm:pt modelId="{8D6F59BE-1526-4606-A4FB-4CC50F119F9A}" type="sibTrans" cxnId="{5AC37DE7-5A35-4D7D-BFAC-E58C94E948EA}">
      <dgm:prSet/>
      <dgm:spPr/>
      <dgm:t>
        <a:bodyPr/>
        <a:lstStyle/>
        <a:p>
          <a:endParaRPr lang="uk-UA"/>
        </a:p>
      </dgm:t>
    </dgm:pt>
    <dgm:pt modelId="{7AF0C99A-AED9-44E3-8B0C-36930D4EF0A6}">
      <dgm:prSet/>
      <dgm:spPr>
        <a:blipFill rotWithShape="0">
          <a:blip xmlns:r="http://schemas.openxmlformats.org/officeDocument/2006/relationships" r:embed="rId2"/>
          <a:stretch>
            <a:fillRect/>
          </a:stretch>
        </a:blipFill>
      </dgm:spPr>
      <dgm:t>
        <a:bodyPr/>
        <a:lstStyle/>
        <a:p>
          <a:endParaRPr lang="uk-UA" dirty="0"/>
        </a:p>
      </dgm:t>
    </dgm:pt>
    <dgm:pt modelId="{33167CFF-7B05-4FDE-B26C-EB8E66DC32C1}" type="parTrans" cxnId="{27983D78-6519-4DC5-BC60-3701D9A54C82}">
      <dgm:prSet/>
      <dgm:spPr/>
      <dgm:t>
        <a:bodyPr/>
        <a:lstStyle/>
        <a:p>
          <a:endParaRPr lang="uk-UA"/>
        </a:p>
      </dgm:t>
    </dgm:pt>
    <dgm:pt modelId="{55E10F9E-8275-47ED-9B09-F134CEC3BA56}" type="sibTrans" cxnId="{27983D78-6519-4DC5-BC60-3701D9A54C82}">
      <dgm:prSet/>
      <dgm:spPr/>
      <dgm:t>
        <a:bodyPr/>
        <a:lstStyle/>
        <a:p>
          <a:endParaRPr lang="uk-UA"/>
        </a:p>
      </dgm:t>
    </dgm:pt>
    <dgm:pt modelId="{D6B65A9F-9FB7-4A3A-8B30-8E5507866307}" type="pres">
      <dgm:prSet presAssocID="{466D46AE-39A2-4944-817E-34C3CC05F55B}" presName="matrix" presStyleCnt="0">
        <dgm:presLayoutVars>
          <dgm:chMax val="1"/>
          <dgm:dir/>
          <dgm:resizeHandles val="exact"/>
        </dgm:presLayoutVars>
      </dgm:prSet>
      <dgm:spPr/>
      <dgm:t>
        <a:bodyPr/>
        <a:lstStyle/>
        <a:p>
          <a:endParaRPr lang="uk-UA"/>
        </a:p>
      </dgm:t>
    </dgm:pt>
    <dgm:pt modelId="{B2BD4BA7-2D92-4D02-A9FF-392E71867125}" type="pres">
      <dgm:prSet presAssocID="{466D46AE-39A2-4944-817E-34C3CC05F55B}" presName="diamond" presStyleLbl="bgShp" presStyleIdx="0" presStyleCnt="1"/>
      <dgm:spPr/>
    </dgm:pt>
    <dgm:pt modelId="{E7DC32E3-6D55-4C1B-A221-5098ABBDB346}" type="pres">
      <dgm:prSet presAssocID="{466D46AE-39A2-4944-817E-34C3CC05F55B}" presName="quad1" presStyleLbl="node1" presStyleIdx="0" presStyleCnt="4" custScaleX="151667" custLinFactNeighborX="-33080" custLinFactNeighborY="2283">
        <dgm:presLayoutVars>
          <dgm:chMax val="0"/>
          <dgm:chPref val="0"/>
          <dgm:bulletEnabled val="1"/>
        </dgm:presLayoutVars>
      </dgm:prSet>
      <dgm:spPr/>
      <dgm:t>
        <a:bodyPr/>
        <a:lstStyle/>
        <a:p>
          <a:endParaRPr lang="ru-RU"/>
        </a:p>
      </dgm:t>
    </dgm:pt>
    <dgm:pt modelId="{A6D7C960-3033-4D81-963B-4611A5C1B24B}" type="pres">
      <dgm:prSet presAssocID="{466D46AE-39A2-4944-817E-34C3CC05F55B}" presName="quad2" presStyleLbl="node1" presStyleIdx="1" presStyleCnt="4" custScaleX="151667" custLinFactNeighborX="30170" custLinFactNeighborY="2283">
        <dgm:presLayoutVars>
          <dgm:chMax val="0"/>
          <dgm:chPref val="0"/>
          <dgm:bulletEnabled val="1"/>
        </dgm:presLayoutVars>
      </dgm:prSet>
      <dgm:spPr/>
      <dgm:t>
        <a:bodyPr/>
        <a:lstStyle/>
        <a:p>
          <a:endParaRPr lang="ru-RU"/>
        </a:p>
      </dgm:t>
    </dgm:pt>
    <dgm:pt modelId="{3A0DA1B3-A852-47BD-8846-F67CC9012EA6}" type="pres">
      <dgm:prSet presAssocID="{466D46AE-39A2-4944-817E-34C3CC05F55B}" presName="quad3" presStyleLbl="node1" presStyleIdx="2" presStyleCnt="4" custScaleX="151667" custLinFactNeighborX="-30868" custLinFactNeighborY="1157">
        <dgm:presLayoutVars>
          <dgm:chMax val="0"/>
          <dgm:chPref val="0"/>
          <dgm:bulletEnabled val="1"/>
        </dgm:presLayoutVars>
      </dgm:prSet>
      <dgm:spPr/>
      <dgm:t>
        <a:bodyPr/>
        <a:lstStyle/>
        <a:p>
          <a:endParaRPr lang="ru-RU"/>
        </a:p>
      </dgm:t>
    </dgm:pt>
    <dgm:pt modelId="{21722B6F-E56D-4D3E-A2C3-98DC56A71283}" type="pres">
      <dgm:prSet presAssocID="{466D46AE-39A2-4944-817E-34C3CC05F55B}" presName="quad4" presStyleLbl="node1" presStyleIdx="3" presStyleCnt="4" custScaleX="151667" custLinFactNeighborX="27908" custLinFactNeighborY="4117">
        <dgm:presLayoutVars>
          <dgm:chMax val="0"/>
          <dgm:chPref val="0"/>
          <dgm:bulletEnabled val="1"/>
        </dgm:presLayoutVars>
      </dgm:prSet>
      <dgm:spPr/>
      <dgm:t>
        <a:bodyPr/>
        <a:lstStyle/>
        <a:p>
          <a:endParaRPr lang="ru-RU"/>
        </a:p>
      </dgm:t>
    </dgm:pt>
  </dgm:ptLst>
  <dgm:cxnLst>
    <dgm:cxn modelId="{4B7F89F3-8ACB-4D51-BDDF-72DFC381DC6D}" srcId="{466D46AE-39A2-4944-817E-34C3CC05F55B}" destId="{3965CB00-AB48-4509-AF77-8FD52EBFE28F}" srcOrd="6" destOrd="0" parTransId="{04543D2F-42EF-4405-8A0D-FD794877F797}" sibTransId="{279A8B16-01FC-4041-9FBC-44178AF59689}"/>
    <dgm:cxn modelId="{DD436044-4FD8-4E23-A925-509C47ABA1AD}" type="presOf" srcId="{7AF0C99A-AED9-44E3-8B0C-36930D4EF0A6}" destId="{21722B6F-E56D-4D3E-A2C3-98DC56A71283}" srcOrd="0" destOrd="0" presId="urn:microsoft.com/office/officeart/2005/8/layout/matrix3"/>
    <dgm:cxn modelId="{A9F95E7E-A4E5-40B3-B63F-5C49F806378E}" type="presOf" srcId="{1ED7490B-1726-4BA2-B469-3A65CE74F05B}" destId="{E7DC32E3-6D55-4C1B-A221-5098ABBDB346}" srcOrd="0" destOrd="0" presId="urn:microsoft.com/office/officeart/2005/8/layout/matrix3"/>
    <dgm:cxn modelId="{B3189ECE-EF32-4960-AB63-729CC0FA2AC0}" srcId="{466D46AE-39A2-4944-817E-34C3CC05F55B}" destId="{1ED7490B-1726-4BA2-B469-3A65CE74F05B}" srcOrd="0" destOrd="0" parTransId="{35C91F7C-D837-476E-A3FB-5806622638DD}" sibTransId="{13C0DE39-1328-42D6-BFB2-F187975313BE}"/>
    <dgm:cxn modelId="{E2047446-A90B-4ED0-BAC2-A493283D9999}" srcId="{466D46AE-39A2-4944-817E-34C3CC05F55B}" destId="{7311619F-52D5-4689-87CE-D2F599D243D0}" srcOrd="5" destOrd="0" parTransId="{FEDFCEED-77BF-4E6B-AA5E-45D161B0372C}" sibTransId="{9D03FFB2-895B-4628-A15B-9DA548DDC867}"/>
    <dgm:cxn modelId="{5B35668F-FCBB-407E-AE5D-FCB8F600076D}" type="presOf" srcId="{376CF598-A2CA-4C82-98FF-B0ADB898E2EC}" destId="{3A0DA1B3-A852-47BD-8846-F67CC9012EA6}" srcOrd="0" destOrd="0" presId="urn:microsoft.com/office/officeart/2005/8/layout/matrix3"/>
    <dgm:cxn modelId="{ECB65D2D-5D14-43A3-AC60-5FD54F99E835}" srcId="{466D46AE-39A2-4944-817E-34C3CC05F55B}" destId="{9C8C62A1-296F-45BB-80E7-CC8B7B9748DC}" srcOrd="1" destOrd="0" parTransId="{74455C5E-9C64-4034-AB07-CCFF8AA30C79}" sibTransId="{71960AFB-38E7-4DE9-86CA-597C91159E13}"/>
    <dgm:cxn modelId="{5492E412-6E43-44CC-81A6-9D09B5ABEA48}" type="presOf" srcId="{9C8C62A1-296F-45BB-80E7-CC8B7B9748DC}" destId="{A6D7C960-3033-4D81-963B-4611A5C1B24B}" srcOrd="0" destOrd="0" presId="urn:microsoft.com/office/officeart/2005/8/layout/matrix3"/>
    <dgm:cxn modelId="{FEB640DB-0D58-4DDF-B617-F7D2789FF350}" type="presOf" srcId="{466D46AE-39A2-4944-817E-34C3CC05F55B}" destId="{D6B65A9F-9FB7-4A3A-8B30-8E5507866307}" srcOrd="0" destOrd="0" presId="urn:microsoft.com/office/officeart/2005/8/layout/matrix3"/>
    <dgm:cxn modelId="{7E8BE428-119A-4585-9EA3-D927903127EF}" srcId="{466D46AE-39A2-4944-817E-34C3CC05F55B}" destId="{ACC29CDC-7CCF-4202-9665-272A48332C1C}" srcOrd="7" destOrd="0" parTransId="{98B5A5BB-FBF8-4366-8B20-531B72AE6884}" sibTransId="{601CFEF8-7BDF-423F-9BEF-1D6A9C913F71}"/>
    <dgm:cxn modelId="{27983D78-6519-4DC5-BC60-3701D9A54C82}" srcId="{466D46AE-39A2-4944-817E-34C3CC05F55B}" destId="{7AF0C99A-AED9-44E3-8B0C-36930D4EF0A6}" srcOrd="3" destOrd="0" parTransId="{33167CFF-7B05-4FDE-B26C-EB8E66DC32C1}" sibTransId="{55E10F9E-8275-47ED-9B09-F134CEC3BA56}"/>
    <dgm:cxn modelId="{AF157DE5-B459-4351-BF31-3D30A57968CA}" srcId="{466D46AE-39A2-4944-817E-34C3CC05F55B}" destId="{D5188C88-DE60-4A35-842B-EC47CC03C75B}" srcOrd="4" destOrd="0" parTransId="{6D320CB5-24F8-4F92-BD16-4C78061B4DBD}" sibTransId="{E5DABC03-A761-4753-82BB-31BD401D465E}"/>
    <dgm:cxn modelId="{5AC37DE7-5A35-4D7D-BFAC-E58C94E948EA}" srcId="{466D46AE-39A2-4944-817E-34C3CC05F55B}" destId="{376CF598-A2CA-4C82-98FF-B0ADB898E2EC}" srcOrd="2" destOrd="0" parTransId="{49ECD722-B223-48D8-9E55-B5FE30E5BC1B}" sibTransId="{8D6F59BE-1526-4606-A4FB-4CC50F119F9A}"/>
    <dgm:cxn modelId="{A09198FB-0F71-48D2-A679-D26D26E9A92E}" type="presParOf" srcId="{D6B65A9F-9FB7-4A3A-8B30-8E5507866307}" destId="{B2BD4BA7-2D92-4D02-A9FF-392E71867125}" srcOrd="0" destOrd="0" presId="urn:microsoft.com/office/officeart/2005/8/layout/matrix3"/>
    <dgm:cxn modelId="{442CD2E1-EEFF-42AD-911C-5A932C5167A3}" type="presParOf" srcId="{D6B65A9F-9FB7-4A3A-8B30-8E5507866307}" destId="{E7DC32E3-6D55-4C1B-A221-5098ABBDB346}" srcOrd="1" destOrd="0" presId="urn:microsoft.com/office/officeart/2005/8/layout/matrix3"/>
    <dgm:cxn modelId="{D3BA29DA-2ED6-4502-B72F-6799DB3DCCEB}" type="presParOf" srcId="{D6B65A9F-9FB7-4A3A-8B30-8E5507866307}" destId="{A6D7C960-3033-4D81-963B-4611A5C1B24B}" srcOrd="2" destOrd="0" presId="urn:microsoft.com/office/officeart/2005/8/layout/matrix3"/>
    <dgm:cxn modelId="{44CD66E3-C23B-4183-99CB-EB89548A584B}" type="presParOf" srcId="{D6B65A9F-9FB7-4A3A-8B30-8E5507866307}" destId="{3A0DA1B3-A852-47BD-8846-F67CC9012EA6}" srcOrd="3" destOrd="0" presId="urn:microsoft.com/office/officeart/2005/8/layout/matrix3"/>
    <dgm:cxn modelId="{6C9C14CD-F412-41F4-ABA3-F7672A9EDB2C}" type="presParOf" srcId="{D6B65A9F-9FB7-4A3A-8B30-8E5507866307}" destId="{21722B6F-E56D-4D3E-A2C3-98DC56A71283}"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C54CCF-7AEA-45DF-ABC3-2F63482DC535}">
      <dsp:nvSpPr>
        <dsp:cNvPr id="0" name=""/>
        <dsp:cNvSpPr/>
      </dsp:nvSpPr>
      <dsp:spPr>
        <a:xfrm>
          <a:off x="2676" y="72007"/>
          <a:ext cx="8278243" cy="1089472"/>
        </a:xfrm>
        <a:prstGeom prst="roundRect">
          <a:avLst>
            <a:gd name="adj" fmla="val 10000"/>
          </a:avLst>
        </a:prstGeom>
        <a:gradFill rotWithShape="0">
          <a:gsLst>
            <a:gs pos="0">
              <a:schemeClr val="accent1">
                <a:hueOff val="0"/>
                <a:satOff val="0"/>
                <a:lumOff val="0"/>
                <a:alphaOff val="0"/>
                <a:tint val="75000"/>
                <a:shade val="85000"/>
                <a:satMod val="230000"/>
              </a:schemeClr>
            </a:gs>
            <a:gs pos="25000">
              <a:schemeClr val="accent1">
                <a:hueOff val="0"/>
                <a:satOff val="0"/>
                <a:lumOff val="0"/>
                <a:alphaOff val="0"/>
                <a:tint val="90000"/>
                <a:shade val="70000"/>
                <a:satMod val="220000"/>
              </a:schemeClr>
            </a:gs>
            <a:gs pos="50000">
              <a:schemeClr val="accent1">
                <a:hueOff val="0"/>
                <a:satOff val="0"/>
                <a:lumOff val="0"/>
                <a:alphaOff val="0"/>
                <a:tint val="90000"/>
                <a:shade val="58000"/>
                <a:satMod val="225000"/>
              </a:schemeClr>
            </a:gs>
            <a:gs pos="65000">
              <a:schemeClr val="accent1">
                <a:hueOff val="0"/>
                <a:satOff val="0"/>
                <a:lumOff val="0"/>
                <a:alphaOff val="0"/>
                <a:tint val="90000"/>
                <a:shade val="58000"/>
                <a:satMod val="225000"/>
              </a:schemeClr>
            </a:gs>
            <a:gs pos="80000">
              <a:schemeClr val="accent1">
                <a:hueOff val="0"/>
                <a:satOff val="0"/>
                <a:lumOff val="0"/>
                <a:alphaOff val="0"/>
                <a:tint val="90000"/>
                <a:shade val="69000"/>
                <a:satMod val="220000"/>
              </a:schemeClr>
            </a:gs>
            <a:gs pos="100000">
              <a:schemeClr val="accent1">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accent1">
              <a:hueOff val="0"/>
              <a:satOff val="0"/>
              <a:lumOff val="0"/>
              <a:alphaOff val="0"/>
              <a:shade val="60000"/>
              <a:satMod val="11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uk-UA" sz="2000" b="1" i="0" kern="1200" dirty="0" smtClean="0"/>
            <a:t> </a:t>
          </a:r>
          <a:r>
            <a:rPr lang="uk-UA" sz="2800" b="1" i="0" kern="1200" dirty="0" smtClean="0"/>
            <a:t>Структура факультету </a:t>
          </a:r>
          <a:endParaRPr lang="ru-RU" sz="2800" b="1" i="0" kern="1200" dirty="0"/>
        </a:p>
      </dsp:txBody>
      <dsp:txXfrm>
        <a:off x="34586" y="103917"/>
        <a:ext cx="8214423" cy="1025652"/>
      </dsp:txXfrm>
    </dsp:sp>
    <dsp:sp modelId="{88AE13E4-4467-4316-A59B-93EC48E415E6}">
      <dsp:nvSpPr>
        <dsp:cNvPr id="0" name=""/>
        <dsp:cNvSpPr/>
      </dsp:nvSpPr>
      <dsp:spPr>
        <a:xfrm>
          <a:off x="52795" y="1446318"/>
          <a:ext cx="1946905" cy="4673641"/>
        </a:xfrm>
        <a:prstGeom prst="roundRect">
          <a:avLst>
            <a:gd name="adj" fmla="val 10000"/>
          </a:avLst>
        </a:prstGeom>
        <a:gradFill rotWithShape="0">
          <a:gsLst>
            <a:gs pos="0">
              <a:schemeClr val="accent2">
                <a:hueOff val="0"/>
                <a:satOff val="0"/>
                <a:lumOff val="0"/>
                <a:alphaOff val="0"/>
                <a:tint val="75000"/>
                <a:shade val="85000"/>
                <a:satMod val="230000"/>
              </a:schemeClr>
            </a:gs>
            <a:gs pos="25000">
              <a:schemeClr val="accent2">
                <a:hueOff val="0"/>
                <a:satOff val="0"/>
                <a:lumOff val="0"/>
                <a:alphaOff val="0"/>
                <a:tint val="90000"/>
                <a:shade val="70000"/>
                <a:satMod val="220000"/>
              </a:schemeClr>
            </a:gs>
            <a:gs pos="50000">
              <a:schemeClr val="accent2">
                <a:hueOff val="0"/>
                <a:satOff val="0"/>
                <a:lumOff val="0"/>
                <a:alphaOff val="0"/>
                <a:tint val="90000"/>
                <a:shade val="58000"/>
                <a:satMod val="225000"/>
              </a:schemeClr>
            </a:gs>
            <a:gs pos="65000">
              <a:schemeClr val="accent2">
                <a:hueOff val="0"/>
                <a:satOff val="0"/>
                <a:lumOff val="0"/>
                <a:alphaOff val="0"/>
                <a:tint val="90000"/>
                <a:shade val="58000"/>
                <a:satMod val="225000"/>
              </a:schemeClr>
            </a:gs>
            <a:gs pos="80000">
              <a:schemeClr val="accent2">
                <a:hueOff val="0"/>
                <a:satOff val="0"/>
                <a:lumOff val="0"/>
                <a:alphaOff val="0"/>
                <a:tint val="90000"/>
                <a:shade val="69000"/>
                <a:satMod val="220000"/>
              </a:schemeClr>
            </a:gs>
            <a:gs pos="100000">
              <a:schemeClr val="accent2">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accent2">
              <a:hueOff val="0"/>
              <a:satOff val="0"/>
              <a:lumOff val="0"/>
              <a:alphaOff val="0"/>
              <a:shade val="60000"/>
              <a:satMod val="11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100000"/>
            </a:lnSpc>
            <a:spcBef>
              <a:spcPct val="0"/>
            </a:spcBef>
            <a:spcAft>
              <a:spcPts val="1200"/>
            </a:spcAft>
          </a:pPr>
          <a:r>
            <a:rPr lang="uk-UA" sz="2700" kern="1200" dirty="0" smtClean="0"/>
            <a:t> </a:t>
          </a:r>
        </a:p>
        <a:p>
          <a:pPr lvl="0" algn="ctr" defTabSz="1200150">
            <a:lnSpc>
              <a:spcPct val="100000"/>
            </a:lnSpc>
            <a:spcBef>
              <a:spcPct val="0"/>
            </a:spcBef>
            <a:spcAft>
              <a:spcPts val="1200"/>
            </a:spcAft>
          </a:pPr>
          <a:r>
            <a:rPr lang="uk-UA" sz="2400" kern="1200" dirty="0" smtClean="0"/>
            <a:t>Кафедра початкової та дошкільної освіти </a:t>
          </a:r>
        </a:p>
        <a:p>
          <a:pPr lvl="0" algn="ctr" defTabSz="1200150">
            <a:lnSpc>
              <a:spcPct val="100000"/>
            </a:lnSpc>
            <a:spcBef>
              <a:spcPct val="0"/>
            </a:spcBef>
            <a:spcAft>
              <a:spcPts val="1200"/>
            </a:spcAft>
          </a:pPr>
          <a:r>
            <a:rPr lang="uk-UA" sz="1800" kern="1200" dirty="0" smtClean="0"/>
            <a:t> </a:t>
          </a:r>
          <a:endParaRPr lang="ru-RU" sz="1800" kern="1200" dirty="0"/>
        </a:p>
      </dsp:txBody>
      <dsp:txXfrm>
        <a:off x="109818" y="1503341"/>
        <a:ext cx="1832859" cy="4559595"/>
      </dsp:txXfrm>
    </dsp:sp>
    <dsp:sp modelId="{15591C86-7283-4CB1-9F83-802F00827B60}">
      <dsp:nvSpPr>
        <dsp:cNvPr id="0" name=""/>
        <dsp:cNvSpPr/>
      </dsp:nvSpPr>
      <dsp:spPr>
        <a:xfrm>
          <a:off x="2111784" y="1444964"/>
          <a:ext cx="1946905" cy="4673641"/>
        </a:xfrm>
        <a:prstGeom prst="roundRect">
          <a:avLst>
            <a:gd name="adj" fmla="val 10000"/>
          </a:avLst>
        </a:prstGeom>
        <a:gradFill rotWithShape="0">
          <a:gsLst>
            <a:gs pos="0">
              <a:schemeClr val="accent2">
                <a:hueOff val="0"/>
                <a:satOff val="0"/>
                <a:lumOff val="0"/>
                <a:alphaOff val="0"/>
                <a:tint val="75000"/>
                <a:shade val="85000"/>
                <a:satMod val="230000"/>
              </a:schemeClr>
            </a:gs>
            <a:gs pos="25000">
              <a:schemeClr val="accent2">
                <a:hueOff val="0"/>
                <a:satOff val="0"/>
                <a:lumOff val="0"/>
                <a:alphaOff val="0"/>
                <a:tint val="90000"/>
                <a:shade val="70000"/>
                <a:satMod val="220000"/>
              </a:schemeClr>
            </a:gs>
            <a:gs pos="50000">
              <a:schemeClr val="accent2">
                <a:hueOff val="0"/>
                <a:satOff val="0"/>
                <a:lumOff val="0"/>
                <a:alphaOff val="0"/>
                <a:tint val="90000"/>
                <a:shade val="58000"/>
                <a:satMod val="225000"/>
              </a:schemeClr>
            </a:gs>
            <a:gs pos="65000">
              <a:schemeClr val="accent2">
                <a:hueOff val="0"/>
                <a:satOff val="0"/>
                <a:lumOff val="0"/>
                <a:alphaOff val="0"/>
                <a:tint val="90000"/>
                <a:shade val="58000"/>
                <a:satMod val="225000"/>
              </a:schemeClr>
            </a:gs>
            <a:gs pos="80000">
              <a:schemeClr val="accent2">
                <a:hueOff val="0"/>
                <a:satOff val="0"/>
                <a:lumOff val="0"/>
                <a:alphaOff val="0"/>
                <a:tint val="90000"/>
                <a:shade val="69000"/>
                <a:satMod val="220000"/>
              </a:schemeClr>
            </a:gs>
            <a:gs pos="100000">
              <a:schemeClr val="accent2">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accent2">
              <a:hueOff val="0"/>
              <a:satOff val="0"/>
              <a:lumOff val="0"/>
              <a:alphaOff val="0"/>
              <a:shade val="60000"/>
              <a:satMod val="11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uk-UA" sz="2400" kern="1200" dirty="0" smtClean="0"/>
            <a:t>Кафедра </a:t>
          </a:r>
          <a:r>
            <a:rPr lang="uk-UA" sz="2400" kern="1200" dirty="0" err="1" smtClean="0"/>
            <a:t>корекційної</a:t>
          </a:r>
          <a:r>
            <a:rPr lang="uk-UA" sz="2400" kern="1200" dirty="0" smtClean="0"/>
            <a:t> педагогіки та інклюзії</a:t>
          </a:r>
          <a:endParaRPr lang="uk-UA" sz="2400" kern="1200" dirty="0"/>
        </a:p>
      </dsp:txBody>
      <dsp:txXfrm>
        <a:off x="2168807" y="1501987"/>
        <a:ext cx="1832859" cy="4559595"/>
      </dsp:txXfrm>
    </dsp:sp>
    <dsp:sp modelId="{0F0E1296-9CCA-4962-A2B8-03B26B62AEEE}">
      <dsp:nvSpPr>
        <dsp:cNvPr id="0" name=""/>
        <dsp:cNvSpPr/>
      </dsp:nvSpPr>
      <dsp:spPr>
        <a:xfrm>
          <a:off x="4176458" y="1440151"/>
          <a:ext cx="1946905" cy="4673641"/>
        </a:xfrm>
        <a:prstGeom prst="roundRect">
          <a:avLst>
            <a:gd name="adj" fmla="val 10000"/>
          </a:avLst>
        </a:prstGeom>
        <a:gradFill rotWithShape="0">
          <a:gsLst>
            <a:gs pos="0">
              <a:schemeClr val="accent2">
                <a:hueOff val="0"/>
                <a:satOff val="0"/>
                <a:lumOff val="0"/>
                <a:alphaOff val="0"/>
                <a:tint val="75000"/>
                <a:shade val="85000"/>
                <a:satMod val="230000"/>
              </a:schemeClr>
            </a:gs>
            <a:gs pos="25000">
              <a:schemeClr val="accent2">
                <a:hueOff val="0"/>
                <a:satOff val="0"/>
                <a:lumOff val="0"/>
                <a:alphaOff val="0"/>
                <a:tint val="90000"/>
                <a:shade val="70000"/>
                <a:satMod val="220000"/>
              </a:schemeClr>
            </a:gs>
            <a:gs pos="50000">
              <a:schemeClr val="accent2">
                <a:hueOff val="0"/>
                <a:satOff val="0"/>
                <a:lumOff val="0"/>
                <a:alphaOff val="0"/>
                <a:tint val="90000"/>
                <a:shade val="58000"/>
                <a:satMod val="225000"/>
              </a:schemeClr>
            </a:gs>
            <a:gs pos="65000">
              <a:schemeClr val="accent2">
                <a:hueOff val="0"/>
                <a:satOff val="0"/>
                <a:lumOff val="0"/>
                <a:alphaOff val="0"/>
                <a:tint val="90000"/>
                <a:shade val="58000"/>
                <a:satMod val="225000"/>
              </a:schemeClr>
            </a:gs>
            <a:gs pos="80000">
              <a:schemeClr val="accent2">
                <a:hueOff val="0"/>
                <a:satOff val="0"/>
                <a:lumOff val="0"/>
                <a:alphaOff val="0"/>
                <a:tint val="90000"/>
                <a:shade val="69000"/>
                <a:satMod val="220000"/>
              </a:schemeClr>
            </a:gs>
            <a:gs pos="100000">
              <a:schemeClr val="accent2">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accent2">
              <a:hueOff val="0"/>
              <a:satOff val="0"/>
              <a:lumOff val="0"/>
              <a:alphaOff val="0"/>
              <a:shade val="60000"/>
              <a:satMod val="11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100000"/>
            </a:lnSpc>
            <a:spcBef>
              <a:spcPct val="0"/>
            </a:spcBef>
            <a:spcAft>
              <a:spcPts val="1200"/>
            </a:spcAft>
          </a:pPr>
          <a:r>
            <a:rPr lang="uk-UA" sz="2700" kern="1200" dirty="0" smtClean="0"/>
            <a:t>  </a:t>
          </a:r>
          <a:r>
            <a:rPr lang="uk-UA" sz="2400" kern="1200" dirty="0" smtClean="0"/>
            <a:t>Кафедра загальної та соціальної  педагогіки</a:t>
          </a:r>
          <a:endParaRPr lang="ru-RU" sz="2400" kern="1200" dirty="0"/>
        </a:p>
      </dsp:txBody>
      <dsp:txXfrm>
        <a:off x="4233481" y="1497174"/>
        <a:ext cx="1832859" cy="4559595"/>
      </dsp:txXfrm>
    </dsp:sp>
    <dsp:sp modelId="{3086086B-39D5-494C-A487-6A224F7FBFDE}">
      <dsp:nvSpPr>
        <dsp:cNvPr id="0" name=""/>
        <dsp:cNvSpPr/>
      </dsp:nvSpPr>
      <dsp:spPr>
        <a:xfrm>
          <a:off x="6334014" y="1440151"/>
          <a:ext cx="1946905" cy="4673641"/>
        </a:xfrm>
        <a:prstGeom prst="roundRect">
          <a:avLst>
            <a:gd name="adj" fmla="val 10000"/>
          </a:avLst>
        </a:prstGeom>
        <a:gradFill rotWithShape="0">
          <a:gsLst>
            <a:gs pos="0">
              <a:schemeClr val="accent2">
                <a:hueOff val="0"/>
                <a:satOff val="0"/>
                <a:lumOff val="0"/>
                <a:alphaOff val="0"/>
                <a:tint val="75000"/>
                <a:shade val="85000"/>
                <a:satMod val="230000"/>
              </a:schemeClr>
            </a:gs>
            <a:gs pos="25000">
              <a:schemeClr val="accent2">
                <a:hueOff val="0"/>
                <a:satOff val="0"/>
                <a:lumOff val="0"/>
                <a:alphaOff val="0"/>
                <a:tint val="90000"/>
                <a:shade val="70000"/>
                <a:satMod val="220000"/>
              </a:schemeClr>
            </a:gs>
            <a:gs pos="50000">
              <a:schemeClr val="accent2">
                <a:hueOff val="0"/>
                <a:satOff val="0"/>
                <a:lumOff val="0"/>
                <a:alphaOff val="0"/>
                <a:tint val="90000"/>
                <a:shade val="58000"/>
                <a:satMod val="225000"/>
              </a:schemeClr>
            </a:gs>
            <a:gs pos="65000">
              <a:schemeClr val="accent2">
                <a:hueOff val="0"/>
                <a:satOff val="0"/>
                <a:lumOff val="0"/>
                <a:alphaOff val="0"/>
                <a:tint val="90000"/>
                <a:shade val="58000"/>
                <a:satMod val="225000"/>
              </a:schemeClr>
            </a:gs>
            <a:gs pos="80000">
              <a:schemeClr val="accent2">
                <a:hueOff val="0"/>
                <a:satOff val="0"/>
                <a:lumOff val="0"/>
                <a:alphaOff val="0"/>
                <a:tint val="90000"/>
                <a:shade val="69000"/>
                <a:satMod val="220000"/>
              </a:schemeClr>
            </a:gs>
            <a:gs pos="100000">
              <a:schemeClr val="accent2">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accent2">
              <a:hueOff val="0"/>
              <a:satOff val="0"/>
              <a:lumOff val="0"/>
              <a:alphaOff val="0"/>
              <a:shade val="60000"/>
              <a:satMod val="11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100000"/>
            </a:lnSpc>
            <a:spcBef>
              <a:spcPct val="0"/>
            </a:spcBef>
            <a:spcAft>
              <a:spcPts val="1200"/>
            </a:spcAft>
          </a:pPr>
          <a:r>
            <a:rPr lang="uk-UA" sz="2400" b="0" kern="1200" dirty="0" smtClean="0"/>
            <a:t>Ресурсний центр  з інклюзивної освіти </a:t>
          </a:r>
          <a:endParaRPr lang="ru-RU" sz="2400" b="0" kern="1200" dirty="0"/>
        </a:p>
      </dsp:txBody>
      <dsp:txXfrm>
        <a:off x="6391037" y="1497174"/>
        <a:ext cx="1832859" cy="455959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71F5A1-E5BA-44B9-B5CE-DA1841A4D5EB}">
      <dsp:nvSpPr>
        <dsp:cNvPr id="0" name=""/>
        <dsp:cNvSpPr/>
      </dsp:nvSpPr>
      <dsp:spPr>
        <a:xfrm rot="16200000">
          <a:off x="726672" y="-726672"/>
          <a:ext cx="3118656" cy="4572000"/>
        </a:xfrm>
        <a:prstGeom prst="round1Rect">
          <a:avLst/>
        </a:prstGeom>
        <a:gradFill rotWithShape="0">
          <a:gsLst>
            <a:gs pos="0">
              <a:schemeClr val="accent2">
                <a:hueOff val="0"/>
                <a:satOff val="0"/>
                <a:lumOff val="0"/>
                <a:alphaOff val="0"/>
                <a:tint val="30000"/>
                <a:satMod val="250000"/>
              </a:schemeClr>
            </a:gs>
            <a:gs pos="72000">
              <a:schemeClr val="accent2">
                <a:hueOff val="0"/>
                <a:satOff val="0"/>
                <a:lumOff val="0"/>
                <a:alphaOff val="0"/>
                <a:tint val="75000"/>
                <a:satMod val="210000"/>
              </a:schemeClr>
            </a:gs>
            <a:gs pos="100000">
              <a:schemeClr val="accent2">
                <a:hueOff val="0"/>
                <a:satOff val="0"/>
                <a:lumOff val="0"/>
                <a:alphaOff val="0"/>
                <a:tint val="85000"/>
                <a:satMod val="210000"/>
              </a:schemeClr>
            </a:gs>
          </a:gsLst>
          <a:lin ang="5400000" scaled="1"/>
        </a:gradFill>
        <a:ln>
          <a:noFill/>
        </a:ln>
        <a:effectLst>
          <a:outerShdw blurRad="76200" dist="50800" dir="5400000" rotWithShape="0">
            <a:srgbClr val="4E3B30">
              <a:alpha val="6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uk-UA" sz="2800" kern="1200" dirty="0" smtClean="0"/>
            <a:t>012 Дошкільна освіта </a:t>
          </a:r>
        </a:p>
        <a:p>
          <a:pPr lvl="0" algn="ctr" defTabSz="1244600">
            <a:lnSpc>
              <a:spcPct val="90000"/>
            </a:lnSpc>
            <a:spcBef>
              <a:spcPct val="0"/>
            </a:spcBef>
            <a:spcAft>
              <a:spcPct val="35000"/>
            </a:spcAft>
          </a:pPr>
          <a:r>
            <a:rPr lang="uk-UA" sz="2400" kern="1200" dirty="0" smtClean="0"/>
            <a:t>Ліцензований обсяг:</a:t>
          </a:r>
        </a:p>
        <a:p>
          <a:pPr lvl="0" algn="ctr" defTabSz="1244600">
            <a:lnSpc>
              <a:spcPct val="90000"/>
            </a:lnSpc>
            <a:spcBef>
              <a:spcPct val="0"/>
            </a:spcBef>
            <a:spcAft>
              <a:spcPct val="35000"/>
            </a:spcAft>
          </a:pPr>
          <a:r>
            <a:rPr lang="uk-UA" sz="2400" kern="1200" dirty="0" smtClean="0"/>
            <a:t>денна форма – 75</a:t>
          </a:r>
        </a:p>
        <a:p>
          <a:pPr lvl="0" algn="ctr" defTabSz="1244600">
            <a:lnSpc>
              <a:spcPct val="90000"/>
            </a:lnSpc>
            <a:spcBef>
              <a:spcPct val="0"/>
            </a:spcBef>
            <a:spcAft>
              <a:spcPct val="35000"/>
            </a:spcAft>
          </a:pPr>
          <a:r>
            <a:rPr lang="uk-UA" sz="2400" kern="1200" dirty="0" smtClean="0"/>
            <a:t>заочна форма – 50 </a:t>
          </a:r>
          <a:endParaRPr lang="uk-UA" sz="2400" kern="1200" dirty="0"/>
        </a:p>
      </dsp:txBody>
      <dsp:txXfrm rot="5400000">
        <a:off x="-1" y="1"/>
        <a:ext cx="4572000" cy="2338992"/>
      </dsp:txXfrm>
    </dsp:sp>
    <dsp:sp modelId="{0F5AB42F-23A9-4E9B-8210-295D72D9B4E4}">
      <dsp:nvSpPr>
        <dsp:cNvPr id="0" name=""/>
        <dsp:cNvSpPr/>
      </dsp:nvSpPr>
      <dsp:spPr>
        <a:xfrm>
          <a:off x="4572000" y="0"/>
          <a:ext cx="4572000" cy="3118656"/>
        </a:xfrm>
        <a:prstGeom prst="round1Rect">
          <a:avLst/>
        </a:prstGeom>
        <a:gradFill rotWithShape="0">
          <a:gsLst>
            <a:gs pos="0">
              <a:schemeClr val="accent3">
                <a:hueOff val="0"/>
                <a:satOff val="0"/>
                <a:lumOff val="0"/>
                <a:alphaOff val="0"/>
                <a:tint val="30000"/>
                <a:satMod val="250000"/>
              </a:schemeClr>
            </a:gs>
            <a:gs pos="72000">
              <a:schemeClr val="accent3">
                <a:hueOff val="0"/>
                <a:satOff val="0"/>
                <a:lumOff val="0"/>
                <a:alphaOff val="0"/>
                <a:tint val="75000"/>
                <a:satMod val="210000"/>
              </a:schemeClr>
            </a:gs>
            <a:gs pos="100000">
              <a:schemeClr val="accent3">
                <a:hueOff val="0"/>
                <a:satOff val="0"/>
                <a:lumOff val="0"/>
                <a:alphaOff val="0"/>
                <a:tint val="85000"/>
                <a:satMod val="210000"/>
              </a:schemeClr>
            </a:gs>
          </a:gsLst>
          <a:lin ang="5400000" scaled="1"/>
        </a:gradFill>
        <a:ln>
          <a:noFill/>
        </a:ln>
        <a:effectLst>
          <a:outerShdw blurRad="76200" dist="50800" dir="5400000" rotWithShape="0">
            <a:srgbClr val="4E3B30">
              <a:alpha val="6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uk-UA" sz="2800" kern="1200" dirty="0" smtClean="0"/>
            <a:t>013 Початкова освіта</a:t>
          </a:r>
        </a:p>
        <a:p>
          <a:pPr lvl="0" algn="ctr" defTabSz="1244600">
            <a:lnSpc>
              <a:spcPct val="90000"/>
            </a:lnSpc>
            <a:spcBef>
              <a:spcPct val="0"/>
            </a:spcBef>
            <a:spcAft>
              <a:spcPct val="35000"/>
            </a:spcAft>
          </a:pPr>
          <a:r>
            <a:rPr lang="uk-UA" sz="2400" kern="1200" dirty="0" smtClean="0"/>
            <a:t>Ліцензований обсяг:</a:t>
          </a:r>
        </a:p>
        <a:p>
          <a:pPr lvl="0" algn="ctr" defTabSz="1244600">
            <a:lnSpc>
              <a:spcPct val="90000"/>
            </a:lnSpc>
            <a:spcBef>
              <a:spcPct val="0"/>
            </a:spcBef>
            <a:spcAft>
              <a:spcPct val="35000"/>
            </a:spcAft>
          </a:pPr>
          <a:r>
            <a:rPr lang="uk-UA" sz="2400" kern="1200" dirty="0" smtClean="0"/>
            <a:t>денна форма  - 75 </a:t>
          </a:r>
        </a:p>
        <a:p>
          <a:pPr lvl="0" algn="ctr" defTabSz="1244600">
            <a:lnSpc>
              <a:spcPct val="90000"/>
            </a:lnSpc>
            <a:spcBef>
              <a:spcPct val="0"/>
            </a:spcBef>
            <a:spcAft>
              <a:spcPct val="35000"/>
            </a:spcAft>
          </a:pPr>
          <a:r>
            <a:rPr lang="uk-UA" sz="2400" kern="1200" dirty="0" smtClean="0"/>
            <a:t>заочна форма - 25 </a:t>
          </a:r>
          <a:endParaRPr lang="uk-UA" sz="2400" kern="1200" dirty="0"/>
        </a:p>
      </dsp:txBody>
      <dsp:txXfrm>
        <a:off x="4572000" y="0"/>
        <a:ext cx="4572000" cy="2338992"/>
      </dsp:txXfrm>
    </dsp:sp>
    <dsp:sp modelId="{53EA3BB9-4ABC-4EAC-AE40-D347A722318F}">
      <dsp:nvSpPr>
        <dsp:cNvPr id="0" name=""/>
        <dsp:cNvSpPr/>
      </dsp:nvSpPr>
      <dsp:spPr>
        <a:xfrm rot="10800000">
          <a:off x="0" y="3118656"/>
          <a:ext cx="4572000" cy="3118656"/>
        </a:xfrm>
        <a:prstGeom prst="round1Rect">
          <a:avLst/>
        </a:prstGeom>
        <a:gradFill rotWithShape="0">
          <a:gsLst>
            <a:gs pos="0">
              <a:schemeClr val="accent4">
                <a:hueOff val="0"/>
                <a:satOff val="0"/>
                <a:lumOff val="0"/>
                <a:alphaOff val="0"/>
                <a:tint val="30000"/>
                <a:satMod val="250000"/>
              </a:schemeClr>
            </a:gs>
            <a:gs pos="72000">
              <a:schemeClr val="accent4">
                <a:hueOff val="0"/>
                <a:satOff val="0"/>
                <a:lumOff val="0"/>
                <a:alphaOff val="0"/>
                <a:tint val="75000"/>
                <a:satMod val="210000"/>
              </a:schemeClr>
            </a:gs>
            <a:gs pos="100000">
              <a:schemeClr val="accent4">
                <a:hueOff val="0"/>
                <a:satOff val="0"/>
                <a:lumOff val="0"/>
                <a:alphaOff val="0"/>
                <a:tint val="85000"/>
                <a:satMod val="210000"/>
              </a:schemeClr>
            </a:gs>
          </a:gsLst>
          <a:lin ang="5400000" scaled="1"/>
        </a:gradFill>
        <a:ln>
          <a:noFill/>
        </a:ln>
        <a:effectLst>
          <a:outerShdw blurRad="76200" dist="50800" dir="5400000" rotWithShape="0">
            <a:srgbClr val="4E3B30">
              <a:alpha val="6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uk-UA" sz="2800" kern="1200" dirty="0" smtClean="0"/>
            <a:t>016 Спеціальна освіта</a:t>
          </a:r>
        </a:p>
        <a:p>
          <a:pPr lvl="0" algn="ctr" defTabSz="1244600">
            <a:lnSpc>
              <a:spcPct val="90000"/>
            </a:lnSpc>
            <a:spcBef>
              <a:spcPct val="0"/>
            </a:spcBef>
            <a:spcAft>
              <a:spcPct val="35000"/>
            </a:spcAft>
          </a:pPr>
          <a:r>
            <a:rPr lang="uk-UA" sz="2400" kern="1200" dirty="0" smtClean="0"/>
            <a:t>Ліцензований обсяг:</a:t>
          </a:r>
        </a:p>
        <a:p>
          <a:pPr lvl="0" algn="ctr" defTabSz="1244600">
            <a:lnSpc>
              <a:spcPct val="90000"/>
            </a:lnSpc>
            <a:spcBef>
              <a:spcPct val="0"/>
            </a:spcBef>
            <a:spcAft>
              <a:spcPct val="35000"/>
            </a:spcAft>
          </a:pPr>
          <a:r>
            <a:rPr lang="uk-UA" sz="2400" kern="1200" dirty="0" smtClean="0"/>
            <a:t>денна форма -  75</a:t>
          </a:r>
        </a:p>
        <a:p>
          <a:pPr lvl="0" algn="ctr" defTabSz="1244600">
            <a:lnSpc>
              <a:spcPct val="90000"/>
            </a:lnSpc>
            <a:spcBef>
              <a:spcPct val="0"/>
            </a:spcBef>
            <a:spcAft>
              <a:spcPct val="35000"/>
            </a:spcAft>
          </a:pPr>
          <a:r>
            <a:rPr lang="uk-UA" sz="2400" kern="1200" dirty="0" smtClean="0"/>
            <a:t>заочна форма - 25</a:t>
          </a:r>
        </a:p>
      </dsp:txBody>
      <dsp:txXfrm rot="10800000">
        <a:off x="0" y="3898320"/>
        <a:ext cx="4572000" cy="2338992"/>
      </dsp:txXfrm>
    </dsp:sp>
    <dsp:sp modelId="{E72913B2-ED54-4303-9BA1-AE2EC44473E9}">
      <dsp:nvSpPr>
        <dsp:cNvPr id="0" name=""/>
        <dsp:cNvSpPr/>
      </dsp:nvSpPr>
      <dsp:spPr>
        <a:xfrm rot="5400000">
          <a:off x="5298672" y="2369685"/>
          <a:ext cx="3118656" cy="4572000"/>
        </a:xfrm>
        <a:prstGeom prst="round1Rect">
          <a:avLst/>
        </a:prstGeom>
        <a:gradFill rotWithShape="0">
          <a:gsLst>
            <a:gs pos="0">
              <a:schemeClr val="accent5">
                <a:hueOff val="0"/>
                <a:satOff val="0"/>
                <a:lumOff val="0"/>
                <a:alphaOff val="0"/>
                <a:tint val="30000"/>
                <a:satMod val="250000"/>
              </a:schemeClr>
            </a:gs>
            <a:gs pos="72000">
              <a:schemeClr val="accent5">
                <a:hueOff val="0"/>
                <a:satOff val="0"/>
                <a:lumOff val="0"/>
                <a:alphaOff val="0"/>
                <a:tint val="75000"/>
                <a:satMod val="210000"/>
              </a:schemeClr>
            </a:gs>
            <a:gs pos="100000">
              <a:schemeClr val="accent5">
                <a:hueOff val="0"/>
                <a:satOff val="0"/>
                <a:lumOff val="0"/>
                <a:alphaOff val="0"/>
                <a:tint val="85000"/>
                <a:satMod val="210000"/>
              </a:schemeClr>
            </a:gs>
          </a:gsLst>
          <a:lin ang="5400000" scaled="1"/>
        </a:gradFill>
        <a:ln>
          <a:noFill/>
        </a:ln>
        <a:effectLst>
          <a:outerShdw blurRad="76200" dist="50800" dir="5400000" rotWithShape="0">
            <a:srgbClr val="4E3B30">
              <a:alpha val="6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uk-UA" sz="2800" kern="1200" dirty="0" smtClean="0"/>
            <a:t>231 Соціальна робота</a:t>
          </a:r>
        </a:p>
        <a:p>
          <a:pPr lvl="0" algn="ctr" defTabSz="1244600">
            <a:lnSpc>
              <a:spcPct val="90000"/>
            </a:lnSpc>
            <a:spcBef>
              <a:spcPct val="0"/>
            </a:spcBef>
            <a:spcAft>
              <a:spcPct val="35000"/>
            </a:spcAft>
          </a:pPr>
          <a:r>
            <a:rPr lang="uk-UA" sz="2400" kern="1200" dirty="0" smtClean="0"/>
            <a:t>Ліцензований обсяг:</a:t>
          </a:r>
        </a:p>
        <a:p>
          <a:pPr lvl="0" algn="ctr" defTabSz="1244600">
            <a:lnSpc>
              <a:spcPct val="90000"/>
            </a:lnSpc>
            <a:spcBef>
              <a:spcPct val="0"/>
            </a:spcBef>
            <a:spcAft>
              <a:spcPct val="35000"/>
            </a:spcAft>
          </a:pPr>
          <a:r>
            <a:rPr lang="uk-UA" sz="2400" kern="1200" dirty="0" smtClean="0"/>
            <a:t>Денна форма - 50 </a:t>
          </a:r>
          <a:endParaRPr lang="uk-UA" sz="2400" kern="1200" dirty="0"/>
        </a:p>
      </dsp:txBody>
      <dsp:txXfrm rot="-5400000">
        <a:off x="4572000" y="3876021"/>
        <a:ext cx="4572000" cy="2338992"/>
      </dsp:txXfrm>
    </dsp:sp>
    <dsp:sp modelId="{1C09D350-0758-44CE-AE18-5422D9127859}">
      <dsp:nvSpPr>
        <dsp:cNvPr id="0" name=""/>
        <dsp:cNvSpPr/>
      </dsp:nvSpPr>
      <dsp:spPr>
        <a:xfrm>
          <a:off x="3131847" y="2232255"/>
          <a:ext cx="2743200" cy="1559328"/>
        </a:xfrm>
        <a:prstGeom prst="roundRect">
          <a:avLst/>
        </a:prstGeom>
        <a:gradFill rotWithShape="0">
          <a:gsLst>
            <a:gs pos="0">
              <a:schemeClr val="accent2">
                <a:tint val="40000"/>
                <a:hueOff val="0"/>
                <a:satOff val="0"/>
                <a:lumOff val="0"/>
                <a:alphaOff val="0"/>
                <a:tint val="30000"/>
                <a:satMod val="250000"/>
              </a:schemeClr>
            </a:gs>
            <a:gs pos="72000">
              <a:schemeClr val="accent2">
                <a:tint val="40000"/>
                <a:hueOff val="0"/>
                <a:satOff val="0"/>
                <a:lumOff val="0"/>
                <a:alphaOff val="0"/>
                <a:tint val="75000"/>
                <a:satMod val="210000"/>
              </a:schemeClr>
            </a:gs>
            <a:gs pos="100000">
              <a:schemeClr val="accent2">
                <a:tint val="40000"/>
                <a:hueOff val="0"/>
                <a:satOff val="0"/>
                <a:lumOff val="0"/>
                <a:alphaOff val="0"/>
                <a:tint val="85000"/>
                <a:satMod val="210000"/>
              </a:schemeClr>
            </a:gs>
          </a:gsLst>
          <a:lin ang="5400000" scaled="1"/>
        </a:gradFill>
        <a:ln w="10000" cap="flat" cmpd="sng" algn="ctr">
          <a:solidFill>
            <a:schemeClr val="lt1">
              <a:hueOff val="0"/>
              <a:satOff val="0"/>
              <a:lumOff val="0"/>
              <a:alphaOff val="0"/>
            </a:schemeClr>
          </a:solidFill>
          <a:prstDash val="solid"/>
        </a:ln>
        <a:effectLst>
          <a:outerShdw blurRad="76200" dist="50800" dir="5400000" rotWithShape="0">
            <a:srgbClr val="4E3B30">
              <a:alpha val="60000"/>
            </a:srgbClr>
          </a:outerShdw>
        </a:effectLst>
        <a:scene3d>
          <a:camera prst="orthographicFront"/>
          <a:lightRig rig="flat" dir="t"/>
        </a:scene3d>
        <a:sp3d prstMaterial="dkEdge">
          <a:bevelT w="8200" h="38100"/>
        </a:sp3d>
      </dsp:spPr>
      <dsp:style>
        <a:lnRef idx="1">
          <a:scrgbClr r="0" g="0" b="0"/>
        </a:lnRef>
        <a:fillRef idx="2">
          <a:scrgbClr r="0" g="0" b="0"/>
        </a:fillRef>
        <a:effectRef idx="1">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ts val="1200"/>
            </a:spcAft>
          </a:pPr>
          <a:r>
            <a:rPr lang="ru-RU" sz="2400" b="1" kern="1200" dirty="0" err="1" smtClean="0"/>
            <a:t>Спеціальності</a:t>
          </a:r>
          <a:r>
            <a:rPr lang="ru-RU" sz="2400" b="1" kern="1200" dirty="0" smtClean="0"/>
            <a:t>  ФПО</a:t>
          </a:r>
        </a:p>
        <a:p>
          <a:pPr lvl="0" algn="ctr" defTabSz="1066800">
            <a:lnSpc>
              <a:spcPct val="90000"/>
            </a:lnSpc>
            <a:spcBef>
              <a:spcPct val="0"/>
            </a:spcBef>
            <a:spcAft>
              <a:spcPts val="1200"/>
            </a:spcAft>
          </a:pPr>
          <a:r>
            <a:rPr lang="ru-RU" sz="2400" b="1" kern="1200" dirty="0" err="1" smtClean="0"/>
            <a:t>Освітній</a:t>
          </a:r>
          <a:r>
            <a:rPr lang="ru-RU" sz="2400" b="1" kern="1200" dirty="0" smtClean="0"/>
            <a:t> </a:t>
          </a:r>
          <a:r>
            <a:rPr lang="ru-RU" sz="2400" b="1" kern="1200" dirty="0" err="1" smtClean="0"/>
            <a:t>ступінь</a:t>
          </a:r>
          <a:r>
            <a:rPr lang="ru-RU" sz="2400" b="1" kern="1200" dirty="0" smtClean="0"/>
            <a:t> «Бакалавр</a:t>
          </a:r>
          <a:r>
            <a:rPr lang="ru-RU" sz="2400" kern="1200" dirty="0" smtClean="0"/>
            <a:t>»</a:t>
          </a:r>
          <a:endParaRPr lang="ru-RU" sz="2400" kern="1200" dirty="0"/>
        </a:p>
      </dsp:txBody>
      <dsp:txXfrm>
        <a:off x="3207967" y="2308375"/>
        <a:ext cx="2590960" cy="140708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71F5A1-E5BA-44B9-B5CE-DA1841A4D5EB}">
      <dsp:nvSpPr>
        <dsp:cNvPr id="0" name=""/>
        <dsp:cNvSpPr/>
      </dsp:nvSpPr>
      <dsp:spPr>
        <a:xfrm rot="16200000">
          <a:off x="726672" y="-726672"/>
          <a:ext cx="3118656" cy="4572000"/>
        </a:xfrm>
        <a:prstGeom prst="round1Rect">
          <a:avLst/>
        </a:prstGeom>
        <a:gradFill rotWithShape="0">
          <a:gsLst>
            <a:gs pos="0">
              <a:schemeClr val="accent2">
                <a:hueOff val="0"/>
                <a:satOff val="0"/>
                <a:lumOff val="0"/>
                <a:alphaOff val="0"/>
                <a:tint val="30000"/>
                <a:satMod val="250000"/>
              </a:schemeClr>
            </a:gs>
            <a:gs pos="72000">
              <a:schemeClr val="accent2">
                <a:hueOff val="0"/>
                <a:satOff val="0"/>
                <a:lumOff val="0"/>
                <a:alphaOff val="0"/>
                <a:tint val="75000"/>
                <a:satMod val="210000"/>
              </a:schemeClr>
            </a:gs>
            <a:gs pos="100000">
              <a:schemeClr val="accent2">
                <a:hueOff val="0"/>
                <a:satOff val="0"/>
                <a:lumOff val="0"/>
                <a:alphaOff val="0"/>
                <a:tint val="85000"/>
                <a:satMod val="210000"/>
              </a:schemeClr>
            </a:gs>
          </a:gsLst>
          <a:lin ang="5400000" scaled="1"/>
        </a:gradFill>
        <a:ln>
          <a:noFill/>
        </a:ln>
        <a:effectLst>
          <a:outerShdw blurRad="76200" dist="50800" dir="5400000" rotWithShape="0">
            <a:srgbClr val="4E3B30">
              <a:alpha val="6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9136" tIns="199136" rIns="199136" bIns="199136" numCol="1" spcCol="1270" anchor="t" anchorCtr="0">
          <a:noAutofit/>
        </a:bodyPr>
        <a:lstStyle/>
        <a:p>
          <a:pPr lvl="0" algn="l" defTabSz="1244600">
            <a:lnSpc>
              <a:spcPct val="90000"/>
            </a:lnSpc>
            <a:spcBef>
              <a:spcPct val="0"/>
            </a:spcBef>
            <a:spcAft>
              <a:spcPct val="35000"/>
            </a:spcAft>
          </a:pPr>
          <a:r>
            <a:rPr lang="uk-UA" sz="2800" kern="1200" dirty="0" smtClean="0"/>
            <a:t>012 Дошкільна освіта </a:t>
          </a:r>
        </a:p>
        <a:p>
          <a:pPr lvl="0" algn="l" defTabSz="1244600">
            <a:lnSpc>
              <a:spcPct val="90000"/>
            </a:lnSpc>
            <a:spcBef>
              <a:spcPct val="0"/>
            </a:spcBef>
            <a:spcAft>
              <a:spcPct val="35000"/>
            </a:spcAft>
          </a:pPr>
          <a:r>
            <a:rPr lang="uk-UA" sz="2400" kern="1200" dirty="0" smtClean="0"/>
            <a:t>Ліцензований обсяг:</a:t>
          </a:r>
        </a:p>
        <a:p>
          <a:pPr lvl="0" algn="l" defTabSz="1244600">
            <a:lnSpc>
              <a:spcPct val="90000"/>
            </a:lnSpc>
            <a:spcBef>
              <a:spcPct val="0"/>
            </a:spcBef>
            <a:spcAft>
              <a:spcPct val="35000"/>
            </a:spcAft>
          </a:pPr>
          <a:r>
            <a:rPr lang="uk-UA" sz="2400" kern="1200" dirty="0" smtClean="0"/>
            <a:t>денна форма – 15</a:t>
          </a:r>
        </a:p>
        <a:p>
          <a:pPr lvl="0" algn="l" defTabSz="1244600">
            <a:lnSpc>
              <a:spcPct val="90000"/>
            </a:lnSpc>
            <a:spcBef>
              <a:spcPct val="0"/>
            </a:spcBef>
            <a:spcAft>
              <a:spcPct val="35000"/>
            </a:spcAft>
          </a:pPr>
          <a:r>
            <a:rPr lang="uk-UA" sz="2400" kern="1200" dirty="0" smtClean="0"/>
            <a:t>заочна форма – 35</a:t>
          </a:r>
          <a:endParaRPr lang="uk-UA" sz="2400" kern="1200" dirty="0"/>
        </a:p>
      </dsp:txBody>
      <dsp:txXfrm rot="5400000">
        <a:off x="-1" y="1"/>
        <a:ext cx="4572000" cy="2338992"/>
      </dsp:txXfrm>
    </dsp:sp>
    <dsp:sp modelId="{0F5AB42F-23A9-4E9B-8210-295D72D9B4E4}">
      <dsp:nvSpPr>
        <dsp:cNvPr id="0" name=""/>
        <dsp:cNvSpPr/>
      </dsp:nvSpPr>
      <dsp:spPr>
        <a:xfrm>
          <a:off x="4572000" y="0"/>
          <a:ext cx="4572000" cy="3118656"/>
        </a:xfrm>
        <a:prstGeom prst="round1Rect">
          <a:avLst/>
        </a:prstGeom>
        <a:gradFill rotWithShape="0">
          <a:gsLst>
            <a:gs pos="0">
              <a:schemeClr val="accent3">
                <a:hueOff val="0"/>
                <a:satOff val="0"/>
                <a:lumOff val="0"/>
                <a:alphaOff val="0"/>
                <a:tint val="30000"/>
                <a:satMod val="250000"/>
              </a:schemeClr>
            </a:gs>
            <a:gs pos="72000">
              <a:schemeClr val="accent3">
                <a:hueOff val="0"/>
                <a:satOff val="0"/>
                <a:lumOff val="0"/>
                <a:alphaOff val="0"/>
                <a:tint val="75000"/>
                <a:satMod val="210000"/>
              </a:schemeClr>
            </a:gs>
            <a:gs pos="100000">
              <a:schemeClr val="accent3">
                <a:hueOff val="0"/>
                <a:satOff val="0"/>
                <a:lumOff val="0"/>
                <a:alphaOff val="0"/>
                <a:tint val="85000"/>
                <a:satMod val="210000"/>
              </a:schemeClr>
            </a:gs>
          </a:gsLst>
          <a:lin ang="5400000" scaled="1"/>
        </a:gradFill>
        <a:ln>
          <a:noFill/>
        </a:ln>
        <a:effectLst>
          <a:outerShdw blurRad="76200" dist="50800" dir="5400000" rotWithShape="0">
            <a:srgbClr val="4E3B30">
              <a:alpha val="6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9136" tIns="199136" rIns="199136" bIns="199136" numCol="1" spcCol="1270" anchor="t" anchorCtr="0">
          <a:noAutofit/>
        </a:bodyPr>
        <a:lstStyle/>
        <a:p>
          <a:pPr lvl="0" algn="l" defTabSz="1244600">
            <a:lnSpc>
              <a:spcPct val="90000"/>
            </a:lnSpc>
            <a:spcBef>
              <a:spcPct val="0"/>
            </a:spcBef>
            <a:spcAft>
              <a:spcPct val="35000"/>
            </a:spcAft>
          </a:pPr>
          <a:r>
            <a:rPr lang="uk-UA" sz="2800" kern="1200" dirty="0" smtClean="0"/>
            <a:t>016 Спеціальна освіта</a:t>
          </a:r>
        </a:p>
        <a:p>
          <a:pPr lvl="0" algn="l" defTabSz="1244600">
            <a:lnSpc>
              <a:spcPct val="90000"/>
            </a:lnSpc>
            <a:spcBef>
              <a:spcPct val="0"/>
            </a:spcBef>
            <a:spcAft>
              <a:spcPct val="35000"/>
            </a:spcAft>
          </a:pPr>
          <a:r>
            <a:rPr lang="uk-UA" sz="2400" kern="1200" dirty="0" smtClean="0"/>
            <a:t>Ліцензований обсяг:</a:t>
          </a:r>
        </a:p>
        <a:p>
          <a:pPr lvl="0" algn="l" defTabSz="1244600">
            <a:lnSpc>
              <a:spcPct val="90000"/>
            </a:lnSpc>
            <a:spcBef>
              <a:spcPct val="0"/>
            </a:spcBef>
            <a:spcAft>
              <a:spcPct val="35000"/>
            </a:spcAft>
          </a:pPr>
          <a:r>
            <a:rPr lang="uk-UA" sz="2400" kern="1200" dirty="0" smtClean="0"/>
            <a:t>денна форма - 15  </a:t>
          </a:r>
        </a:p>
        <a:p>
          <a:pPr lvl="0" algn="l" defTabSz="1244600">
            <a:lnSpc>
              <a:spcPct val="90000"/>
            </a:lnSpc>
            <a:spcBef>
              <a:spcPct val="0"/>
            </a:spcBef>
            <a:spcAft>
              <a:spcPct val="35000"/>
            </a:spcAft>
          </a:pPr>
          <a:r>
            <a:rPr lang="uk-UA" sz="2400" kern="1200" dirty="0" smtClean="0"/>
            <a:t>заочна форма - 35 </a:t>
          </a:r>
        </a:p>
      </dsp:txBody>
      <dsp:txXfrm>
        <a:off x="4572000" y="0"/>
        <a:ext cx="4572000" cy="2338992"/>
      </dsp:txXfrm>
    </dsp:sp>
    <dsp:sp modelId="{53EA3BB9-4ABC-4EAC-AE40-D347A722318F}">
      <dsp:nvSpPr>
        <dsp:cNvPr id="0" name=""/>
        <dsp:cNvSpPr/>
      </dsp:nvSpPr>
      <dsp:spPr>
        <a:xfrm rot="10800000">
          <a:off x="0" y="3118656"/>
          <a:ext cx="4572000" cy="3118656"/>
        </a:xfrm>
        <a:prstGeom prst="round1Rect">
          <a:avLst/>
        </a:prstGeom>
        <a:gradFill rotWithShape="0">
          <a:gsLst>
            <a:gs pos="0">
              <a:schemeClr val="accent4">
                <a:hueOff val="0"/>
                <a:satOff val="0"/>
                <a:lumOff val="0"/>
                <a:alphaOff val="0"/>
                <a:tint val="30000"/>
                <a:satMod val="250000"/>
              </a:schemeClr>
            </a:gs>
            <a:gs pos="72000">
              <a:schemeClr val="accent4">
                <a:hueOff val="0"/>
                <a:satOff val="0"/>
                <a:lumOff val="0"/>
                <a:alphaOff val="0"/>
                <a:tint val="75000"/>
                <a:satMod val="210000"/>
              </a:schemeClr>
            </a:gs>
            <a:gs pos="100000">
              <a:schemeClr val="accent4">
                <a:hueOff val="0"/>
                <a:satOff val="0"/>
                <a:lumOff val="0"/>
                <a:alphaOff val="0"/>
                <a:tint val="85000"/>
                <a:satMod val="210000"/>
              </a:schemeClr>
            </a:gs>
          </a:gsLst>
          <a:lin ang="5400000" scaled="1"/>
        </a:gradFill>
        <a:ln>
          <a:noFill/>
        </a:ln>
        <a:effectLst>
          <a:outerShdw blurRad="76200" dist="50800" dir="5400000" rotWithShape="0">
            <a:srgbClr val="4E3B30">
              <a:alpha val="6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9136" tIns="199136" rIns="199136" bIns="199136" numCol="1" spcCol="1270" anchor="t" anchorCtr="0">
          <a:noAutofit/>
        </a:bodyPr>
        <a:lstStyle/>
        <a:p>
          <a:pPr lvl="0" algn="l" defTabSz="1244600">
            <a:lnSpc>
              <a:spcPct val="90000"/>
            </a:lnSpc>
            <a:spcBef>
              <a:spcPct val="0"/>
            </a:spcBef>
            <a:spcAft>
              <a:spcPct val="35000"/>
            </a:spcAft>
          </a:pPr>
          <a:r>
            <a:rPr lang="uk-UA" sz="2800" kern="1200" dirty="0" smtClean="0"/>
            <a:t>013 Початкова освіта   о</a:t>
          </a:r>
        </a:p>
        <a:p>
          <a:pPr lvl="0" algn="l" defTabSz="1244600">
            <a:lnSpc>
              <a:spcPct val="90000"/>
            </a:lnSpc>
            <a:spcBef>
              <a:spcPct val="0"/>
            </a:spcBef>
            <a:spcAft>
              <a:spcPct val="35000"/>
            </a:spcAft>
          </a:pPr>
          <a:r>
            <a:rPr lang="uk-UA" sz="2400" kern="1200" dirty="0" smtClean="0"/>
            <a:t>Ліцензований обсяг:</a:t>
          </a:r>
        </a:p>
        <a:p>
          <a:pPr lvl="0" algn="l" defTabSz="1244600">
            <a:lnSpc>
              <a:spcPct val="90000"/>
            </a:lnSpc>
            <a:spcBef>
              <a:spcPct val="0"/>
            </a:spcBef>
            <a:spcAft>
              <a:spcPct val="35000"/>
            </a:spcAft>
          </a:pPr>
          <a:r>
            <a:rPr lang="uk-UA" sz="2400" kern="1200" dirty="0" smtClean="0"/>
            <a:t>денна форма - 20 </a:t>
          </a:r>
        </a:p>
        <a:p>
          <a:pPr lvl="0" algn="l" defTabSz="1244600">
            <a:lnSpc>
              <a:spcPct val="90000"/>
            </a:lnSpc>
            <a:spcBef>
              <a:spcPct val="0"/>
            </a:spcBef>
            <a:spcAft>
              <a:spcPct val="35000"/>
            </a:spcAft>
          </a:pPr>
          <a:r>
            <a:rPr lang="uk-UA" sz="2400" kern="1200" dirty="0" smtClean="0"/>
            <a:t>заочна форма - 30</a:t>
          </a:r>
          <a:endParaRPr lang="uk-UA" sz="2400" kern="1200" dirty="0"/>
        </a:p>
        <a:p>
          <a:pPr marL="285750" lvl="1" indent="-285750" algn="l" defTabSz="1600200">
            <a:lnSpc>
              <a:spcPct val="90000"/>
            </a:lnSpc>
            <a:spcBef>
              <a:spcPct val="0"/>
            </a:spcBef>
            <a:spcAft>
              <a:spcPct val="15000"/>
            </a:spcAft>
            <a:buChar char="••"/>
          </a:pPr>
          <a:endParaRPr lang="uk-UA" sz="3600" kern="1200"/>
        </a:p>
      </dsp:txBody>
      <dsp:txXfrm rot="10800000">
        <a:off x="0" y="3898320"/>
        <a:ext cx="4572000" cy="2338992"/>
      </dsp:txXfrm>
    </dsp:sp>
    <dsp:sp modelId="{E72913B2-ED54-4303-9BA1-AE2EC44473E9}">
      <dsp:nvSpPr>
        <dsp:cNvPr id="0" name=""/>
        <dsp:cNvSpPr/>
      </dsp:nvSpPr>
      <dsp:spPr>
        <a:xfrm rot="5400000">
          <a:off x="5298672" y="2297675"/>
          <a:ext cx="3118656" cy="4572000"/>
        </a:xfrm>
        <a:prstGeom prst="round1Rect">
          <a:avLst/>
        </a:prstGeom>
        <a:gradFill rotWithShape="0">
          <a:gsLst>
            <a:gs pos="0">
              <a:schemeClr val="accent5">
                <a:hueOff val="0"/>
                <a:satOff val="0"/>
                <a:lumOff val="0"/>
                <a:alphaOff val="0"/>
                <a:tint val="30000"/>
                <a:satMod val="250000"/>
              </a:schemeClr>
            </a:gs>
            <a:gs pos="72000">
              <a:schemeClr val="accent5">
                <a:hueOff val="0"/>
                <a:satOff val="0"/>
                <a:lumOff val="0"/>
                <a:alphaOff val="0"/>
                <a:tint val="75000"/>
                <a:satMod val="210000"/>
              </a:schemeClr>
            </a:gs>
            <a:gs pos="100000">
              <a:schemeClr val="accent5">
                <a:hueOff val="0"/>
                <a:satOff val="0"/>
                <a:lumOff val="0"/>
                <a:alphaOff val="0"/>
                <a:tint val="85000"/>
                <a:satMod val="210000"/>
              </a:schemeClr>
            </a:gs>
          </a:gsLst>
          <a:lin ang="5400000" scaled="1"/>
        </a:gradFill>
        <a:ln>
          <a:noFill/>
        </a:ln>
        <a:effectLst>
          <a:outerShdw blurRad="76200" dist="50800" dir="5400000" rotWithShape="0">
            <a:srgbClr val="4E3B30">
              <a:alpha val="6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0688" tIns="170688" rIns="170688" bIns="170688" numCol="1" spcCol="1270" anchor="t" anchorCtr="0">
          <a:noAutofit/>
        </a:bodyPr>
        <a:lstStyle/>
        <a:p>
          <a:pPr lvl="0" algn="l" defTabSz="1066800">
            <a:lnSpc>
              <a:spcPct val="90000"/>
            </a:lnSpc>
            <a:spcBef>
              <a:spcPct val="0"/>
            </a:spcBef>
            <a:spcAft>
              <a:spcPct val="35000"/>
            </a:spcAft>
          </a:pPr>
          <a:r>
            <a:rPr lang="ru-RU" sz="2400" b="1" kern="1200" dirty="0" err="1" smtClean="0"/>
            <a:t>Освітньо-наукова</a:t>
          </a:r>
          <a:r>
            <a:rPr lang="ru-RU" sz="2400" b="1" kern="1200" dirty="0" smtClean="0"/>
            <a:t> </a:t>
          </a:r>
          <a:r>
            <a:rPr lang="ru-RU" sz="2400" b="1" kern="1200" dirty="0" err="1" smtClean="0"/>
            <a:t>програма</a:t>
          </a:r>
          <a:r>
            <a:rPr lang="ru-RU" sz="2400" b="1" kern="1200" dirty="0" smtClean="0"/>
            <a:t>  015  «</a:t>
          </a:r>
          <a:r>
            <a:rPr lang="ru-RU" sz="2400" b="1" kern="1200" dirty="0" err="1" smtClean="0"/>
            <a:t>Професійна</a:t>
          </a:r>
          <a:r>
            <a:rPr lang="ru-RU" sz="2400" b="1" kern="1200" dirty="0" smtClean="0"/>
            <a:t> </a:t>
          </a:r>
          <a:r>
            <a:rPr lang="ru-RU" sz="2400" b="1" kern="1200" dirty="0" err="1" smtClean="0"/>
            <a:t>освіта</a:t>
          </a:r>
          <a:r>
            <a:rPr lang="ru-RU" sz="2400" b="1" kern="1200" dirty="0" smtClean="0"/>
            <a:t>»</a:t>
          </a:r>
        </a:p>
        <a:p>
          <a:pPr lvl="0" algn="l" defTabSz="1066800">
            <a:lnSpc>
              <a:spcPct val="90000"/>
            </a:lnSpc>
            <a:spcBef>
              <a:spcPct val="0"/>
            </a:spcBef>
            <a:spcAft>
              <a:spcPct val="35000"/>
            </a:spcAft>
          </a:pPr>
          <a:r>
            <a:rPr lang="ru-RU" sz="2400" b="1" kern="1200" dirty="0" err="1" smtClean="0"/>
            <a:t>Ліцензований</a:t>
          </a:r>
          <a:r>
            <a:rPr lang="ru-RU" sz="2400" b="1" kern="1200" dirty="0" smtClean="0"/>
            <a:t> </a:t>
          </a:r>
          <a:r>
            <a:rPr lang="ru-RU" sz="2400" b="1" kern="1200" dirty="0" err="1" smtClean="0"/>
            <a:t>обсяг</a:t>
          </a:r>
          <a:r>
            <a:rPr lang="ru-RU" sz="2400" b="1" kern="1200" dirty="0" smtClean="0"/>
            <a:t>:</a:t>
          </a:r>
        </a:p>
        <a:p>
          <a:pPr lvl="0" algn="l" defTabSz="1066800">
            <a:lnSpc>
              <a:spcPct val="90000"/>
            </a:lnSpc>
            <a:spcBef>
              <a:spcPct val="0"/>
            </a:spcBef>
            <a:spcAft>
              <a:spcPct val="35000"/>
            </a:spcAft>
          </a:pPr>
          <a:r>
            <a:rPr lang="ru-RU" sz="2400" b="1" kern="1200" dirty="0" err="1" smtClean="0"/>
            <a:t>денна</a:t>
          </a:r>
          <a:r>
            <a:rPr lang="ru-RU" sz="2400" b="1" kern="1200" dirty="0" smtClean="0"/>
            <a:t> форма - 10 </a:t>
          </a:r>
        </a:p>
        <a:p>
          <a:pPr lvl="0" algn="l" defTabSz="1066800">
            <a:lnSpc>
              <a:spcPct val="90000"/>
            </a:lnSpc>
            <a:spcBef>
              <a:spcPct val="0"/>
            </a:spcBef>
            <a:spcAft>
              <a:spcPct val="35000"/>
            </a:spcAft>
          </a:pPr>
          <a:r>
            <a:rPr lang="ru-RU" sz="2400" b="1" kern="1200" dirty="0" err="1" smtClean="0"/>
            <a:t>заочна</a:t>
          </a:r>
          <a:r>
            <a:rPr lang="ru-RU" sz="2400" b="1" kern="1200" dirty="0" smtClean="0"/>
            <a:t> форма - 10</a:t>
          </a:r>
          <a:endParaRPr lang="ru-RU" sz="2400" b="1" kern="1200" dirty="0"/>
        </a:p>
      </dsp:txBody>
      <dsp:txXfrm rot="-5400000">
        <a:off x="4572000" y="3804011"/>
        <a:ext cx="4572000" cy="2338992"/>
      </dsp:txXfrm>
    </dsp:sp>
    <dsp:sp modelId="{1C09D350-0758-44CE-AE18-5422D9127859}">
      <dsp:nvSpPr>
        <dsp:cNvPr id="0" name=""/>
        <dsp:cNvSpPr/>
      </dsp:nvSpPr>
      <dsp:spPr>
        <a:xfrm>
          <a:off x="1907694" y="2197685"/>
          <a:ext cx="2743200" cy="1559328"/>
        </a:xfrm>
        <a:prstGeom prst="roundRect">
          <a:avLst/>
        </a:prstGeom>
        <a:gradFill rotWithShape="0">
          <a:gsLst>
            <a:gs pos="0">
              <a:schemeClr val="accent2">
                <a:tint val="40000"/>
                <a:hueOff val="0"/>
                <a:satOff val="0"/>
                <a:lumOff val="0"/>
                <a:alphaOff val="0"/>
                <a:tint val="30000"/>
                <a:satMod val="250000"/>
              </a:schemeClr>
            </a:gs>
            <a:gs pos="72000">
              <a:schemeClr val="accent2">
                <a:tint val="40000"/>
                <a:hueOff val="0"/>
                <a:satOff val="0"/>
                <a:lumOff val="0"/>
                <a:alphaOff val="0"/>
                <a:tint val="75000"/>
                <a:satMod val="210000"/>
              </a:schemeClr>
            </a:gs>
            <a:gs pos="100000">
              <a:schemeClr val="accent2">
                <a:tint val="40000"/>
                <a:hueOff val="0"/>
                <a:satOff val="0"/>
                <a:lumOff val="0"/>
                <a:alphaOff val="0"/>
                <a:tint val="85000"/>
                <a:satMod val="210000"/>
              </a:schemeClr>
            </a:gs>
          </a:gsLst>
          <a:lin ang="5400000" scaled="1"/>
        </a:gradFill>
        <a:ln w="10000" cap="flat" cmpd="sng" algn="ctr">
          <a:solidFill>
            <a:schemeClr val="lt1">
              <a:hueOff val="0"/>
              <a:satOff val="0"/>
              <a:lumOff val="0"/>
              <a:alphaOff val="0"/>
            </a:schemeClr>
          </a:solidFill>
          <a:prstDash val="solid"/>
        </a:ln>
        <a:effectLst>
          <a:outerShdw blurRad="76200" dist="50800" dir="5400000" rotWithShape="0">
            <a:srgbClr val="4E3B30">
              <a:alpha val="60000"/>
            </a:srgbClr>
          </a:outerShdw>
        </a:effectLst>
        <a:scene3d>
          <a:camera prst="orthographicFront"/>
          <a:lightRig rig="flat" dir="t"/>
        </a:scene3d>
        <a:sp3d prstMaterial="dkEdge">
          <a:bevelT w="8200" h="38100"/>
        </a:sp3d>
      </dsp:spPr>
      <dsp:style>
        <a:lnRef idx="1">
          <a:scrgbClr r="0" g="0" b="0"/>
        </a:lnRef>
        <a:fillRef idx="2">
          <a:scrgbClr r="0" g="0" b="0"/>
        </a:fillRef>
        <a:effectRef idx="1">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ts val="1200"/>
            </a:spcAft>
          </a:pPr>
          <a:endParaRPr lang="ru-RU" sz="2400" b="1" kern="1200" dirty="0" smtClean="0"/>
        </a:p>
        <a:p>
          <a:pPr lvl="0" algn="ctr" defTabSz="1066800">
            <a:lnSpc>
              <a:spcPct val="90000"/>
            </a:lnSpc>
            <a:spcBef>
              <a:spcPct val="0"/>
            </a:spcBef>
            <a:spcAft>
              <a:spcPts val="1200"/>
            </a:spcAft>
          </a:pPr>
          <a:r>
            <a:rPr lang="ru-RU" sz="2400" b="1" kern="1200" dirty="0" err="1" smtClean="0"/>
            <a:t>Освітній</a:t>
          </a:r>
          <a:r>
            <a:rPr lang="ru-RU" sz="2400" b="1" kern="1200" dirty="0" smtClean="0"/>
            <a:t> </a:t>
          </a:r>
          <a:r>
            <a:rPr lang="ru-RU" sz="2400" b="1" kern="1200" dirty="0" err="1" smtClean="0"/>
            <a:t>ступінь</a:t>
          </a:r>
          <a:r>
            <a:rPr lang="ru-RU" sz="2400" b="1" kern="1200" dirty="0" smtClean="0"/>
            <a:t> «</a:t>
          </a:r>
          <a:r>
            <a:rPr lang="ru-RU" sz="2400" b="1" kern="1200" dirty="0" err="1" smtClean="0"/>
            <a:t>Магістр</a:t>
          </a:r>
          <a:r>
            <a:rPr lang="ru-RU" sz="2400" kern="1200" dirty="0" smtClean="0"/>
            <a:t>»</a:t>
          </a:r>
        </a:p>
        <a:p>
          <a:pPr lvl="0" algn="ctr" defTabSz="1066800">
            <a:lnSpc>
              <a:spcPct val="90000"/>
            </a:lnSpc>
            <a:spcBef>
              <a:spcPct val="0"/>
            </a:spcBef>
            <a:spcAft>
              <a:spcPts val="1200"/>
            </a:spcAft>
          </a:pPr>
          <a:endParaRPr lang="ru-RU" sz="2400" kern="1200" dirty="0"/>
        </a:p>
      </dsp:txBody>
      <dsp:txXfrm>
        <a:off x="1983814" y="2273805"/>
        <a:ext cx="2590960" cy="140708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71F5A1-E5BA-44B9-B5CE-DA1841A4D5EB}">
      <dsp:nvSpPr>
        <dsp:cNvPr id="0" name=""/>
        <dsp:cNvSpPr/>
      </dsp:nvSpPr>
      <dsp:spPr>
        <a:xfrm rot="16200000">
          <a:off x="726672" y="-726672"/>
          <a:ext cx="3118656" cy="4572000"/>
        </a:xfrm>
        <a:prstGeom prst="round1Rect">
          <a:avLst/>
        </a:prstGeom>
        <a:gradFill rotWithShape="0">
          <a:gsLst>
            <a:gs pos="0">
              <a:schemeClr val="accent2">
                <a:hueOff val="0"/>
                <a:satOff val="0"/>
                <a:lumOff val="0"/>
                <a:alphaOff val="0"/>
                <a:tint val="30000"/>
                <a:satMod val="250000"/>
              </a:schemeClr>
            </a:gs>
            <a:gs pos="72000">
              <a:schemeClr val="accent2">
                <a:hueOff val="0"/>
                <a:satOff val="0"/>
                <a:lumOff val="0"/>
                <a:alphaOff val="0"/>
                <a:tint val="75000"/>
                <a:satMod val="210000"/>
              </a:schemeClr>
            </a:gs>
            <a:gs pos="100000">
              <a:schemeClr val="accent2">
                <a:hueOff val="0"/>
                <a:satOff val="0"/>
                <a:lumOff val="0"/>
                <a:alphaOff val="0"/>
                <a:tint val="85000"/>
                <a:satMod val="210000"/>
              </a:schemeClr>
            </a:gs>
          </a:gsLst>
          <a:lin ang="5400000" scaled="1"/>
        </a:gradFill>
        <a:ln>
          <a:noFill/>
        </a:ln>
        <a:effectLst>
          <a:outerShdw blurRad="76200" dist="50800" dir="5400000" rotWithShape="0">
            <a:srgbClr val="4E3B30">
              <a:alpha val="6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uk-UA" sz="2800" kern="1200" dirty="0" smtClean="0"/>
            <a:t>012 Дошкільна освіта</a:t>
          </a:r>
        </a:p>
        <a:p>
          <a:pPr lvl="0" algn="ctr" defTabSz="1244600">
            <a:lnSpc>
              <a:spcPct val="90000"/>
            </a:lnSpc>
            <a:spcBef>
              <a:spcPct val="0"/>
            </a:spcBef>
            <a:spcAft>
              <a:spcPct val="35000"/>
            </a:spcAft>
          </a:pPr>
          <a:r>
            <a:rPr lang="uk-UA" sz="2800" kern="1200" dirty="0" smtClean="0"/>
            <a:t>  </a:t>
          </a:r>
          <a:r>
            <a:rPr lang="uk-UA" sz="2400" kern="1200" dirty="0" smtClean="0"/>
            <a:t>бюджетна  форма:     183-159</a:t>
          </a:r>
        </a:p>
        <a:p>
          <a:pPr lvl="0" algn="ctr" defTabSz="1244600">
            <a:lnSpc>
              <a:spcPct val="90000"/>
            </a:lnSpc>
            <a:spcBef>
              <a:spcPct val="0"/>
            </a:spcBef>
            <a:spcAft>
              <a:spcPct val="35000"/>
            </a:spcAft>
          </a:pPr>
          <a:r>
            <a:rPr lang="uk-UA" sz="2400" kern="1200" dirty="0" smtClean="0"/>
            <a:t>   платна  форма:         175-125  </a:t>
          </a:r>
          <a:endParaRPr lang="uk-UA" sz="2400" kern="1200" dirty="0"/>
        </a:p>
      </dsp:txBody>
      <dsp:txXfrm rot="5400000">
        <a:off x="-1" y="1"/>
        <a:ext cx="4572000" cy="2338992"/>
      </dsp:txXfrm>
    </dsp:sp>
    <dsp:sp modelId="{0F5AB42F-23A9-4E9B-8210-295D72D9B4E4}">
      <dsp:nvSpPr>
        <dsp:cNvPr id="0" name=""/>
        <dsp:cNvSpPr/>
      </dsp:nvSpPr>
      <dsp:spPr>
        <a:xfrm>
          <a:off x="4572000" y="0"/>
          <a:ext cx="4572000" cy="3118656"/>
        </a:xfrm>
        <a:prstGeom prst="round1Rect">
          <a:avLst/>
        </a:prstGeom>
        <a:gradFill rotWithShape="0">
          <a:gsLst>
            <a:gs pos="0">
              <a:schemeClr val="accent3">
                <a:hueOff val="0"/>
                <a:satOff val="0"/>
                <a:lumOff val="0"/>
                <a:alphaOff val="0"/>
                <a:tint val="30000"/>
                <a:satMod val="250000"/>
              </a:schemeClr>
            </a:gs>
            <a:gs pos="72000">
              <a:schemeClr val="accent3">
                <a:hueOff val="0"/>
                <a:satOff val="0"/>
                <a:lumOff val="0"/>
                <a:alphaOff val="0"/>
                <a:tint val="75000"/>
                <a:satMod val="210000"/>
              </a:schemeClr>
            </a:gs>
            <a:gs pos="100000">
              <a:schemeClr val="accent3">
                <a:hueOff val="0"/>
                <a:satOff val="0"/>
                <a:lumOff val="0"/>
                <a:alphaOff val="0"/>
                <a:tint val="85000"/>
                <a:satMod val="210000"/>
              </a:schemeClr>
            </a:gs>
          </a:gsLst>
          <a:lin ang="5400000" scaled="1"/>
        </a:gradFill>
        <a:ln>
          <a:noFill/>
        </a:ln>
        <a:effectLst>
          <a:outerShdw blurRad="76200" dist="50800" dir="5400000" rotWithShape="0">
            <a:srgbClr val="4E3B30">
              <a:alpha val="6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uk-UA" sz="2800" kern="1200" dirty="0" smtClean="0"/>
            <a:t>013 Початкова освіта</a:t>
          </a:r>
        </a:p>
        <a:p>
          <a:pPr lvl="0" algn="ctr" defTabSz="1244600">
            <a:lnSpc>
              <a:spcPct val="90000"/>
            </a:lnSpc>
            <a:spcBef>
              <a:spcPct val="0"/>
            </a:spcBef>
            <a:spcAft>
              <a:spcPct val="35000"/>
            </a:spcAft>
          </a:pPr>
          <a:r>
            <a:rPr lang="uk-UA" sz="2400" kern="1200" dirty="0" smtClean="0"/>
            <a:t>Ліцензований обсяг:</a:t>
          </a:r>
        </a:p>
        <a:p>
          <a:pPr lvl="0" algn="ctr" defTabSz="1244600">
            <a:lnSpc>
              <a:spcPct val="90000"/>
            </a:lnSpc>
            <a:spcBef>
              <a:spcPct val="0"/>
            </a:spcBef>
            <a:spcAft>
              <a:spcPct val="35000"/>
            </a:spcAft>
          </a:pPr>
          <a:r>
            <a:rPr lang="uk-UA" sz="2400" kern="1200" dirty="0" smtClean="0"/>
            <a:t>денна форма:   </a:t>
          </a:r>
          <a:r>
            <a:rPr lang="en-US" sz="2400" kern="1200" dirty="0" smtClean="0"/>
            <a:t>181-149</a:t>
          </a:r>
          <a:r>
            <a:rPr lang="uk-UA" sz="2400" kern="1200" dirty="0" smtClean="0"/>
            <a:t> </a:t>
          </a:r>
        </a:p>
        <a:p>
          <a:pPr lvl="0" algn="ctr" defTabSz="1244600">
            <a:lnSpc>
              <a:spcPct val="90000"/>
            </a:lnSpc>
            <a:spcBef>
              <a:spcPct val="0"/>
            </a:spcBef>
            <a:spcAft>
              <a:spcPct val="35000"/>
            </a:spcAft>
          </a:pPr>
          <a:r>
            <a:rPr lang="uk-UA" sz="2400" kern="1200" dirty="0" smtClean="0"/>
            <a:t>заочна форма:  </a:t>
          </a:r>
          <a:r>
            <a:rPr lang="en-US" sz="2400" kern="1200" dirty="0" smtClean="0"/>
            <a:t>174-131</a:t>
          </a:r>
          <a:endParaRPr lang="uk-UA" sz="2400" kern="1200" dirty="0"/>
        </a:p>
      </dsp:txBody>
      <dsp:txXfrm>
        <a:off x="4572000" y="0"/>
        <a:ext cx="4572000" cy="2338992"/>
      </dsp:txXfrm>
    </dsp:sp>
    <dsp:sp modelId="{53EA3BB9-4ABC-4EAC-AE40-D347A722318F}">
      <dsp:nvSpPr>
        <dsp:cNvPr id="0" name=""/>
        <dsp:cNvSpPr/>
      </dsp:nvSpPr>
      <dsp:spPr>
        <a:xfrm rot="10800000">
          <a:off x="0" y="3118656"/>
          <a:ext cx="4572000" cy="3118656"/>
        </a:xfrm>
        <a:prstGeom prst="round1Rect">
          <a:avLst/>
        </a:prstGeom>
        <a:gradFill rotWithShape="0">
          <a:gsLst>
            <a:gs pos="0">
              <a:schemeClr val="accent4">
                <a:hueOff val="0"/>
                <a:satOff val="0"/>
                <a:lumOff val="0"/>
                <a:alphaOff val="0"/>
                <a:tint val="30000"/>
                <a:satMod val="250000"/>
              </a:schemeClr>
            </a:gs>
            <a:gs pos="72000">
              <a:schemeClr val="accent4">
                <a:hueOff val="0"/>
                <a:satOff val="0"/>
                <a:lumOff val="0"/>
                <a:alphaOff val="0"/>
                <a:tint val="75000"/>
                <a:satMod val="210000"/>
              </a:schemeClr>
            </a:gs>
            <a:gs pos="100000">
              <a:schemeClr val="accent4">
                <a:hueOff val="0"/>
                <a:satOff val="0"/>
                <a:lumOff val="0"/>
                <a:alphaOff val="0"/>
                <a:tint val="85000"/>
                <a:satMod val="210000"/>
              </a:schemeClr>
            </a:gs>
          </a:gsLst>
          <a:lin ang="5400000" scaled="1"/>
        </a:gradFill>
        <a:ln>
          <a:noFill/>
        </a:ln>
        <a:effectLst>
          <a:outerShdw blurRad="76200" dist="50800" dir="5400000" rotWithShape="0">
            <a:srgbClr val="4E3B30">
              <a:alpha val="6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uk-UA" sz="2800" kern="1200" dirty="0" smtClean="0"/>
            <a:t>016 Спеціальна освіта</a:t>
          </a:r>
        </a:p>
        <a:p>
          <a:pPr lvl="0" algn="ctr" defTabSz="1244600">
            <a:lnSpc>
              <a:spcPct val="90000"/>
            </a:lnSpc>
            <a:spcBef>
              <a:spcPct val="0"/>
            </a:spcBef>
            <a:spcAft>
              <a:spcPct val="35000"/>
            </a:spcAft>
          </a:pPr>
          <a:r>
            <a:rPr lang="uk-UA" sz="2400" kern="1200" dirty="0" smtClean="0"/>
            <a:t>Ліцензований обсяг:</a:t>
          </a:r>
        </a:p>
        <a:p>
          <a:pPr lvl="0" algn="ctr" defTabSz="1244600">
            <a:lnSpc>
              <a:spcPct val="90000"/>
            </a:lnSpc>
            <a:spcBef>
              <a:spcPct val="0"/>
            </a:spcBef>
            <a:spcAft>
              <a:spcPct val="35000"/>
            </a:spcAft>
          </a:pPr>
          <a:r>
            <a:rPr lang="uk-UA" sz="2400" kern="1200" dirty="0" smtClean="0"/>
            <a:t>денна форма:  196-164</a:t>
          </a:r>
        </a:p>
        <a:p>
          <a:pPr lvl="0" algn="ctr" defTabSz="1244600">
            <a:lnSpc>
              <a:spcPct val="90000"/>
            </a:lnSpc>
            <a:spcBef>
              <a:spcPct val="0"/>
            </a:spcBef>
            <a:spcAft>
              <a:spcPct val="35000"/>
            </a:spcAft>
          </a:pPr>
          <a:r>
            <a:rPr lang="uk-UA" sz="2400" kern="1200" dirty="0" smtClean="0"/>
            <a:t>заочна форма: 160-125 </a:t>
          </a:r>
        </a:p>
      </dsp:txBody>
      <dsp:txXfrm rot="10800000">
        <a:off x="0" y="3898320"/>
        <a:ext cx="4572000" cy="2338992"/>
      </dsp:txXfrm>
    </dsp:sp>
    <dsp:sp modelId="{E72913B2-ED54-4303-9BA1-AE2EC44473E9}">
      <dsp:nvSpPr>
        <dsp:cNvPr id="0" name=""/>
        <dsp:cNvSpPr/>
      </dsp:nvSpPr>
      <dsp:spPr>
        <a:xfrm rot="5400000">
          <a:off x="5298672" y="2369685"/>
          <a:ext cx="3118656" cy="4572000"/>
        </a:xfrm>
        <a:prstGeom prst="round1Rect">
          <a:avLst/>
        </a:prstGeom>
        <a:gradFill rotWithShape="0">
          <a:gsLst>
            <a:gs pos="0">
              <a:schemeClr val="accent5">
                <a:hueOff val="0"/>
                <a:satOff val="0"/>
                <a:lumOff val="0"/>
                <a:alphaOff val="0"/>
                <a:tint val="30000"/>
                <a:satMod val="250000"/>
              </a:schemeClr>
            </a:gs>
            <a:gs pos="72000">
              <a:schemeClr val="accent5">
                <a:hueOff val="0"/>
                <a:satOff val="0"/>
                <a:lumOff val="0"/>
                <a:alphaOff val="0"/>
                <a:tint val="75000"/>
                <a:satMod val="210000"/>
              </a:schemeClr>
            </a:gs>
            <a:gs pos="100000">
              <a:schemeClr val="accent5">
                <a:hueOff val="0"/>
                <a:satOff val="0"/>
                <a:lumOff val="0"/>
                <a:alphaOff val="0"/>
                <a:tint val="85000"/>
                <a:satMod val="210000"/>
              </a:schemeClr>
            </a:gs>
          </a:gsLst>
          <a:lin ang="5400000" scaled="1"/>
        </a:gradFill>
        <a:ln>
          <a:noFill/>
        </a:ln>
        <a:effectLst>
          <a:outerShdw blurRad="76200" dist="50800" dir="5400000" rotWithShape="0">
            <a:srgbClr val="4E3B30">
              <a:alpha val="6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uk-UA" sz="2800" kern="1200" dirty="0" smtClean="0"/>
            <a:t>231 Соціальна робота</a:t>
          </a:r>
        </a:p>
        <a:p>
          <a:pPr lvl="0" algn="ctr" defTabSz="1244600">
            <a:lnSpc>
              <a:spcPct val="90000"/>
            </a:lnSpc>
            <a:spcBef>
              <a:spcPct val="0"/>
            </a:spcBef>
            <a:spcAft>
              <a:spcPct val="35000"/>
            </a:spcAft>
          </a:pPr>
          <a:r>
            <a:rPr lang="uk-UA" sz="2400" kern="1200" dirty="0" smtClean="0"/>
            <a:t>Ліцензований обсяг: 196-168</a:t>
          </a:r>
        </a:p>
        <a:p>
          <a:pPr lvl="0" algn="ctr" defTabSz="1244600">
            <a:lnSpc>
              <a:spcPct val="90000"/>
            </a:lnSpc>
            <a:spcBef>
              <a:spcPct val="0"/>
            </a:spcBef>
            <a:spcAft>
              <a:spcPct val="35000"/>
            </a:spcAft>
          </a:pPr>
          <a:r>
            <a:rPr lang="uk-UA" sz="2400" kern="1200" dirty="0" smtClean="0"/>
            <a:t>Денна форма: 153 - 125 </a:t>
          </a:r>
          <a:endParaRPr lang="uk-UA" sz="2400" kern="1200" dirty="0"/>
        </a:p>
      </dsp:txBody>
      <dsp:txXfrm rot="-5400000">
        <a:off x="4572000" y="3876021"/>
        <a:ext cx="4572000" cy="2338992"/>
      </dsp:txXfrm>
    </dsp:sp>
    <dsp:sp modelId="{1C09D350-0758-44CE-AE18-5422D9127859}">
      <dsp:nvSpPr>
        <dsp:cNvPr id="0" name=""/>
        <dsp:cNvSpPr/>
      </dsp:nvSpPr>
      <dsp:spPr>
        <a:xfrm>
          <a:off x="3131847" y="2232255"/>
          <a:ext cx="2743200" cy="1559328"/>
        </a:xfrm>
        <a:prstGeom prst="roundRect">
          <a:avLst/>
        </a:prstGeom>
        <a:gradFill rotWithShape="0">
          <a:gsLst>
            <a:gs pos="0">
              <a:schemeClr val="accent2">
                <a:tint val="40000"/>
                <a:hueOff val="0"/>
                <a:satOff val="0"/>
                <a:lumOff val="0"/>
                <a:alphaOff val="0"/>
                <a:tint val="30000"/>
                <a:satMod val="250000"/>
              </a:schemeClr>
            </a:gs>
            <a:gs pos="72000">
              <a:schemeClr val="accent2">
                <a:tint val="40000"/>
                <a:hueOff val="0"/>
                <a:satOff val="0"/>
                <a:lumOff val="0"/>
                <a:alphaOff val="0"/>
                <a:tint val="75000"/>
                <a:satMod val="210000"/>
              </a:schemeClr>
            </a:gs>
            <a:gs pos="100000">
              <a:schemeClr val="accent2">
                <a:tint val="40000"/>
                <a:hueOff val="0"/>
                <a:satOff val="0"/>
                <a:lumOff val="0"/>
                <a:alphaOff val="0"/>
                <a:tint val="85000"/>
                <a:satMod val="210000"/>
              </a:schemeClr>
            </a:gs>
          </a:gsLst>
          <a:lin ang="5400000" scaled="1"/>
        </a:gradFill>
        <a:ln w="10000" cap="flat" cmpd="sng" algn="ctr">
          <a:solidFill>
            <a:schemeClr val="lt1">
              <a:hueOff val="0"/>
              <a:satOff val="0"/>
              <a:lumOff val="0"/>
              <a:alphaOff val="0"/>
            </a:schemeClr>
          </a:solidFill>
          <a:prstDash val="solid"/>
        </a:ln>
        <a:effectLst>
          <a:outerShdw blurRad="76200" dist="50800" dir="5400000" rotWithShape="0">
            <a:srgbClr val="4E3B30">
              <a:alpha val="60000"/>
            </a:srgbClr>
          </a:outerShdw>
        </a:effectLst>
        <a:scene3d>
          <a:camera prst="orthographicFront"/>
          <a:lightRig rig="flat" dir="t"/>
        </a:scene3d>
        <a:sp3d prstMaterial="dkEdge">
          <a:bevelT w="8200" h="38100"/>
        </a:sp3d>
      </dsp:spPr>
      <dsp:style>
        <a:lnRef idx="1">
          <a:scrgbClr r="0" g="0" b="0"/>
        </a:lnRef>
        <a:fillRef idx="2">
          <a:scrgbClr r="0" g="0" b="0"/>
        </a:fillRef>
        <a:effectRef idx="1">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ts val="1200"/>
            </a:spcAft>
          </a:pPr>
          <a:r>
            <a:rPr lang="ru-RU" sz="2400" b="1" kern="1200" dirty="0" err="1" smtClean="0"/>
            <a:t>Спеціальності</a:t>
          </a:r>
          <a:r>
            <a:rPr lang="ru-RU" sz="2400" b="1" kern="1200" dirty="0" smtClean="0"/>
            <a:t>  ФПО</a:t>
          </a:r>
        </a:p>
        <a:p>
          <a:pPr lvl="0" algn="ctr" defTabSz="1066800">
            <a:lnSpc>
              <a:spcPct val="90000"/>
            </a:lnSpc>
            <a:spcBef>
              <a:spcPct val="0"/>
            </a:spcBef>
            <a:spcAft>
              <a:spcPts val="1200"/>
            </a:spcAft>
          </a:pPr>
          <a:r>
            <a:rPr lang="ru-RU" sz="2400" b="1" kern="1200" dirty="0" smtClean="0"/>
            <a:t> </a:t>
          </a:r>
          <a:r>
            <a:rPr lang="ru-RU" sz="2400" b="1" kern="1200" dirty="0" err="1" smtClean="0"/>
            <a:t>Конкурсні</a:t>
          </a:r>
          <a:r>
            <a:rPr lang="ru-RU" sz="2400" b="1" kern="1200" dirty="0" smtClean="0"/>
            <a:t> </a:t>
          </a:r>
          <a:r>
            <a:rPr lang="ru-RU" sz="2400" b="1" kern="1200" dirty="0" err="1" smtClean="0"/>
            <a:t>бали</a:t>
          </a:r>
          <a:r>
            <a:rPr lang="ru-RU" sz="2400" b="1" kern="1200" dirty="0" smtClean="0"/>
            <a:t> </a:t>
          </a:r>
          <a:r>
            <a:rPr lang="ru-RU" sz="2400" b="1" kern="1200" dirty="0" err="1" smtClean="0"/>
            <a:t>Вступ</a:t>
          </a:r>
          <a:r>
            <a:rPr lang="ru-RU" sz="2400" b="1" kern="1200" dirty="0" smtClean="0"/>
            <a:t> 2017 </a:t>
          </a:r>
          <a:endParaRPr lang="ru-RU" sz="2400" kern="1200" dirty="0"/>
        </a:p>
      </dsp:txBody>
      <dsp:txXfrm>
        <a:off x="3207967" y="2308375"/>
        <a:ext cx="2590960" cy="140708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1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3.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4.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uk-UA"/>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A88E2BE-4568-40D6-ACCB-38F039D73589}" type="datetimeFigureOut">
              <a:rPr lang="uk-UA" smtClean="0"/>
              <a:t>28.02.2018</a:t>
            </a:fld>
            <a:endParaRPr lang="uk-UA"/>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uk-UA"/>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uk-UA"/>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E28DF2-E67E-4EE4-9E99-F613B300E531}" type="slidenum">
              <a:rPr lang="uk-UA" smtClean="0"/>
              <a:t>‹#›</a:t>
            </a:fld>
            <a:endParaRPr lang="uk-UA"/>
          </a:p>
        </p:txBody>
      </p:sp>
    </p:spTree>
    <p:extLst>
      <p:ext uri="{BB962C8B-B14F-4D97-AF65-F5344CB8AC3E}">
        <p14:creationId xmlns:p14="http://schemas.microsoft.com/office/powerpoint/2010/main" val="7895017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Заголовок 28"/>
          <p:cNvSpPr>
            <a:spLocks noGrp="1"/>
          </p:cNvSpPr>
          <p:nvPr>
            <p:ph type="ctrTitle"/>
          </p:nvPr>
        </p:nvSpPr>
        <p:spPr>
          <a:xfrm>
            <a:off x="381000" y="4853411"/>
            <a:ext cx="8458200" cy="1222375"/>
          </a:xfrm>
        </p:spPr>
        <p:txBody>
          <a:bodyPr anchor="t"/>
          <a:lstStyle/>
          <a:p>
            <a:r>
              <a:rPr kumimoji="0" lang="ru-RU" smtClean="0"/>
              <a:t>Образец заголовка</a:t>
            </a:r>
            <a:endParaRPr kumimoji="0" lang="en-US"/>
          </a:p>
        </p:txBody>
      </p:sp>
      <p:sp>
        <p:nvSpPr>
          <p:cNvPr id="9" name="Подзаголовок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16" name="Дата 15"/>
          <p:cNvSpPr>
            <a:spLocks noGrp="1"/>
          </p:cNvSpPr>
          <p:nvPr>
            <p:ph type="dt" sz="half" idx="10"/>
          </p:nvPr>
        </p:nvSpPr>
        <p:spPr/>
        <p:txBody>
          <a:bodyPr/>
          <a:lstStyle/>
          <a:p>
            <a:fld id="{CECBF328-6137-4A20-9A6B-B94298F42692}" type="datetimeFigureOut">
              <a:rPr lang="uk-UA" smtClean="0"/>
              <a:t>28.02.2018</a:t>
            </a:fld>
            <a:endParaRPr lang="uk-UA"/>
          </a:p>
        </p:txBody>
      </p:sp>
      <p:sp>
        <p:nvSpPr>
          <p:cNvPr id="2" name="Нижний колонтитул 1"/>
          <p:cNvSpPr>
            <a:spLocks noGrp="1"/>
          </p:cNvSpPr>
          <p:nvPr>
            <p:ph type="ftr" sz="quarter" idx="11"/>
          </p:nvPr>
        </p:nvSpPr>
        <p:spPr/>
        <p:txBody>
          <a:bodyPr/>
          <a:lstStyle/>
          <a:p>
            <a:endParaRPr lang="uk-UA"/>
          </a:p>
        </p:txBody>
      </p:sp>
      <p:sp>
        <p:nvSpPr>
          <p:cNvPr id="15" name="Номер слайда 14"/>
          <p:cNvSpPr>
            <a:spLocks noGrp="1"/>
          </p:cNvSpPr>
          <p:nvPr>
            <p:ph type="sldNum" sz="quarter" idx="12"/>
          </p:nvPr>
        </p:nvSpPr>
        <p:spPr>
          <a:xfrm>
            <a:off x="8229600" y="6473952"/>
            <a:ext cx="758952" cy="246888"/>
          </a:xfrm>
        </p:spPr>
        <p:txBody>
          <a:bodyPr/>
          <a:lstStyle/>
          <a:p>
            <a:fld id="{334AE0C7-2419-4701-A9BB-2A73286E24F2}" type="slidenum">
              <a:rPr lang="uk-UA" smtClean="0"/>
              <a:t>‹#›</a:t>
            </a:fld>
            <a:endParaRPr lang="uk-UA"/>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CECBF328-6137-4A20-9A6B-B94298F42692}" type="datetimeFigureOut">
              <a:rPr lang="uk-UA" smtClean="0"/>
              <a:t>28.02.2018</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334AE0C7-2419-4701-A9BB-2A73286E24F2}" type="slidenum">
              <a:rPr lang="uk-UA" smtClean="0"/>
              <a:t>‹#›</a:t>
            </a:fld>
            <a:endParaRPr lang="uk-U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58000" y="549276"/>
            <a:ext cx="18288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549276"/>
            <a:ext cx="62484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CECBF328-6137-4A20-9A6B-B94298F42692}" type="datetimeFigureOut">
              <a:rPr lang="uk-UA" smtClean="0"/>
              <a:t>28.02.2018</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334AE0C7-2419-4701-A9BB-2A73286E24F2}" type="slidenum">
              <a:rPr lang="uk-UA" smtClean="0"/>
              <a:t>‹#›</a:t>
            </a:fld>
            <a:endParaRPr lang="uk-UA"/>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hart">
  <p:cSld name="Заголовок, текст і діаграм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90600" y="457200"/>
            <a:ext cx="7772400" cy="1143000"/>
          </a:xfrm>
        </p:spPr>
        <p:txBody>
          <a:bodyPr/>
          <a:lstStyle/>
          <a:p>
            <a:r>
              <a:rPr lang="uk-UA" smtClean="0"/>
              <a:t>Зразок заголовка</a:t>
            </a:r>
            <a:endParaRPr lang="uk-UA"/>
          </a:p>
        </p:txBody>
      </p:sp>
      <p:sp>
        <p:nvSpPr>
          <p:cNvPr id="3" name="Місце для тексту 2"/>
          <p:cNvSpPr>
            <a:spLocks noGrp="1"/>
          </p:cNvSpPr>
          <p:nvPr>
            <p:ph type="body" sz="half" idx="1"/>
          </p:nvPr>
        </p:nvSpPr>
        <p:spPr>
          <a:xfrm>
            <a:off x="990600" y="1828800"/>
            <a:ext cx="3810000" cy="4114800"/>
          </a:xfrm>
        </p:spPr>
        <p:txBody>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4" name="Місце для діаграми 3"/>
          <p:cNvSpPr>
            <a:spLocks noGrp="1"/>
          </p:cNvSpPr>
          <p:nvPr>
            <p:ph type="chart" sz="half" idx="2"/>
          </p:nvPr>
        </p:nvSpPr>
        <p:spPr>
          <a:xfrm>
            <a:off x="4953000" y="1828800"/>
            <a:ext cx="3810000" cy="4114800"/>
          </a:xfrm>
        </p:spPr>
        <p:txBody>
          <a:bodyPr/>
          <a:lstStyle/>
          <a:p>
            <a:pPr lvl="0"/>
            <a:endParaRPr lang="uk-UA" noProof="0" smtClean="0"/>
          </a:p>
        </p:txBody>
      </p:sp>
      <p:sp>
        <p:nvSpPr>
          <p:cNvPr id="5" name="Rectangle 8"/>
          <p:cNvSpPr>
            <a:spLocks noGrp="1" noChangeArrowheads="1"/>
          </p:cNvSpPr>
          <p:nvPr>
            <p:ph type="dt" sz="half" idx="10"/>
          </p:nvPr>
        </p:nvSpPr>
        <p:spPr>
          <a:ln/>
        </p:spPr>
        <p:txBody>
          <a:bodyPr/>
          <a:lstStyle>
            <a:lvl1pPr>
              <a:defRPr/>
            </a:lvl1pPr>
          </a:lstStyle>
          <a:p>
            <a:pPr>
              <a:defRPr/>
            </a:pPr>
            <a:endParaRPr lang="ru-RU"/>
          </a:p>
        </p:txBody>
      </p:sp>
      <p:sp>
        <p:nvSpPr>
          <p:cNvPr id="6" name="Rectangle 9"/>
          <p:cNvSpPr>
            <a:spLocks noGrp="1" noChangeArrowheads="1"/>
          </p:cNvSpPr>
          <p:nvPr>
            <p:ph type="ftr" sz="quarter" idx="11"/>
          </p:nvPr>
        </p:nvSpPr>
        <p:spPr>
          <a:ln/>
        </p:spPr>
        <p:txBody>
          <a:bodyPr/>
          <a:lstStyle>
            <a:lvl1pPr>
              <a:defRPr/>
            </a:lvl1pPr>
          </a:lstStyle>
          <a:p>
            <a:pPr>
              <a:defRPr/>
            </a:pPr>
            <a:endParaRPr lang="ru-RU"/>
          </a:p>
        </p:txBody>
      </p:sp>
      <p:sp>
        <p:nvSpPr>
          <p:cNvPr id="7" name="Rectangle 10"/>
          <p:cNvSpPr>
            <a:spLocks noGrp="1" noChangeArrowheads="1"/>
          </p:cNvSpPr>
          <p:nvPr>
            <p:ph type="sldNum" sz="quarter" idx="12"/>
          </p:nvPr>
        </p:nvSpPr>
        <p:spPr>
          <a:ln/>
        </p:spPr>
        <p:txBody>
          <a:bodyPr/>
          <a:lstStyle>
            <a:lvl1pPr>
              <a:defRPr/>
            </a:lvl1pPr>
          </a:lstStyle>
          <a:p>
            <a:pPr>
              <a:defRPr/>
            </a:pPr>
            <a:fld id="{35464F15-6D4A-4F2F-906E-CDD01226EF41}" type="slidenum">
              <a:rPr lang="ru-RU"/>
              <a:pPr>
                <a:defRPr/>
              </a:pPr>
              <a:t>‹#›</a:t>
            </a:fld>
            <a:endParaRPr lang="ru-RU"/>
          </a:p>
        </p:txBody>
      </p:sp>
    </p:spTree>
    <p:extLst>
      <p:ext uri="{BB962C8B-B14F-4D97-AF65-F5344CB8AC3E}">
        <p14:creationId xmlns:p14="http://schemas.microsoft.com/office/powerpoint/2010/main" val="3813231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2" name="Заголовок 21"/>
          <p:cNvSpPr>
            <a:spLocks noGrp="1"/>
          </p:cNvSpPr>
          <p:nvPr>
            <p:ph type="title"/>
          </p:nvPr>
        </p:nvSpPr>
        <p:spPr/>
        <p:txBody>
          <a:bodyPr/>
          <a:lstStyle/>
          <a:p>
            <a:r>
              <a:rPr kumimoji="0" lang="ru-RU" smtClean="0"/>
              <a:t>Образец заголовка</a:t>
            </a:r>
            <a:endParaRPr kumimoji="0" lang="en-US"/>
          </a:p>
        </p:txBody>
      </p:sp>
      <p:sp>
        <p:nvSpPr>
          <p:cNvPr id="27" name="Объект 26"/>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Дата 24"/>
          <p:cNvSpPr>
            <a:spLocks noGrp="1"/>
          </p:cNvSpPr>
          <p:nvPr>
            <p:ph type="dt" sz="half" idx="10"/>
          </p:nvPr>
        </p:nvSpPr>
        <p:spPr/>
        <p:txBody>
          <a:bodyPr/>
          <a:lstStyle/>
          <a:p>
            <a:fld id="{CECBF328-6137-4A20-9A6B-B94298F42692}" type="datetimeFigureOut">
              <a:rPr lang="uk-UA" smtClean="0"/>
              <a:t>28.02.2018</a:t>
            </a:fld>
            <a:endParaRPr lang="uk-UA"/>
          </a:p>
        </p:txBody>
      </p:sp>
      <p:sp>
        <p:nvSpPr>
          <p:cNvPr id="19" name="Нижний колонтитул 18"/>
          <p:cNvSpPr>
            <a:spLocks noGrp="1"/>
          </p:cNvSpPr>
          <p:nvPr>
            <p:ph type="ftr" sz="quarter" idx="11"/>
          </p:nvPr>
        </p:nvSpPr>
        <p:spPr>
          <a:xfrm>
            <a:off x="3581400" y="76200"/>
            <a:ext cx="2895600" cy="288925"/>
          </a:xfrm>
        </p:spPr>
        <p:txBody>
          <a:bodyPr/>
          <a:lstStyle/>
          <a:p>
            <a:endParaRPr lang="uk-UA"/>
          </a:p>
        </p:txBody>
      </p:sp>
      <p:sp>
        <p:nvSpPr>
          <p:cNvPr id="16" name="Номер слайда 15"/>
          <p:cNvSpPr>
            <a:spLocks noGrp="1"/>
          </p:cNvSpPr>
          <p:nvPr>
            <p:ph type="sldNum" sz="quarter" idx="12"/>
          </p:nvPr>
        </p:nvSpPr>
        <p:spPr>
          <a:xfrm>
            <a:off x="8229600" y="6473952"/>
            <a:ext cx="758952" cy="246888"/>
          </a:xfrm>
        </p:spPr>
        <p:txBody>
          <a:bodyPr/>
          <a:lstStyle/>
          <a:p>
            <a:fld id="{334AE0C7-2419-4701-A9BB-2A73286E24F2}" type="slidenum">
              <a:rPr lang="uk-UA" smtClean="0"/>
              <a:t>‹#›</a:t>
            </a:fld>
            <a:endParaRPr lang="uk-U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3">
        <a:schemeClr val="bg2"/>
      </p:bgRef>
    </p:bg>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Текст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19" name="Дата 18"/>
          <p:cNvSpPr>
            <a:spLocks noGrp="1"/>
          </p:cNvSpPr>
          <p:nvPr>
            <p:ph type="dt" sz="half" idx="10"/>
          </p:nvPr>
        </p:nvSpPr>
        <p:spPr/>
        <p:txBody>
          <a:bodyPr/>
          <a:lstStyle/>
          <a:p>
            <a:fld id="{CECBF328-6137-4A20-9A6B-B94298F42692}" type="datetimeFigureOut">
              <a:rPr lang="uk-UA" smtClean="0"/>
              <a:t>28.02.2018</a:t>
            </a:fld>
            <a:endParaRPr lang="uk-UA"/>
          </a:p>
        </p:txBody>
      </p:sp>
      <p:sp>
        <p:nvSpPr>
          <p:cNvPr id="11" name="Нижний колонтитул 10"/>
          <p:cNvSpPr>
            <a:spLocks noGrp="1"/>
          </p:cNvSpPr>
          <p:nvPr>
            <p:ph type="ftr" sz="quarter" idx="11"/>
          </p:nvPr>
        </p:nvSpPr>
        <p:spPr/>
        <p:txBody>
          <a:bodyPr/>
          <a:lstStyle/>
          <a:p>
            <a:endParaRPr lang="uk-UA"/>
          </a:p>
        </p:txBody>
      </p:sp>
      <p:sp>
        <p:nvSpPr>
          <p:cNvPr id="16" name="Номер слайда 15"/>
          <p:cNvSpPr>
            <a:spLocks noGrp="1"/>
          </p:cNvSpPr>
          <p:nvPr>
            <p:ph type="sldNum" sz="quarter" idx="12"/>
          </p:nvPr>
        </p:nvSpPr>
        <p:spPr/>
        <p:txBody>
          <a:bodyPr/>
          <a:lstStyle/>
          <a:p>
            <a:fld id="{334AE0C7-2419-4701-A9BB-2A73286E24F2}" type="slidenum">
              <a:rPr lang="uk-UA" smtClean="0"/>
              <a:t>‹#›</a:t>
            </a:fld>
            <a:endParaRPr lang="uk-UA"/>
          </a:p>
        </p:txBody>
      </p:sp>
      <p:sp>
        <p:nvSpPr>
          <p:cNvPr id="8" name="Заголовок 7"/>
          <p:cNvSpPr>
            <a:spLocks noGrp="1"/>
          </p:cNvSpPr>
          <p:nvPr>
            <p:ph type="title"/>
          </p:nvPr>
        </p:nvSpPr>
        <p:spPr>
          <a:xfrm>
            <a:off x="180475" y="2947085"/>
            <a:ext cx="8686800" cy="1184825"/>
          </a:xfrm>
        </p:spPr>
        <p:txBody>
          <a:bodyPr rtlCol="0" anchor="t"/>
          <a:lstStyle>
            <a:lvl1pPr algn="r">
              <a:defRPr/>
            </a:lvl1pPr>
          </a:lstStyle>
          <a:p>
            <a:r>
              <a:rPr kumimoji="0" lang="ru-RU" smtClean="0"/>
              <a:t>Образец заголовка</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0" name="Заголовок 19"/>
          <p:cNvSpPr>
            <a:spLocks noGrp="1"/>
          </p:cNvSpPr>
          <p:nvPr>
            <p:ph type="title"/>
          </p:nvPr>
        </p:nvSpPr>
        <p:spPr>
          <a:xfrm>
            <a:off x="301752" y="457200"/>
            <a:ext cx="8686800" cy="841248"/>
          </a:xfrm>
        </p:spPr>
        <p:txBody>
          <a:bodyPr/>
          <a:lstStyle/>
          <a:p>
            <a:r>
              <a:rPr kumimoji="0" lang="ru-RU" smtClean="0"/>
              <a:t>Образец заголовка</a:t>
            </a:r>
            <a:endParaRPr kumimoji="0" lang="en-US"/>
          </a:p>
        </p:txBody>
      </p:sp>
      <p:sp>
        <p:nvSpPr>
          <p:cNvPr id="14" name="Объект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3" name="Объект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1" name="Дата 20"/>
          <p:cNvSpPr>
            <a:spLocks noGrp="1"/>
          </p:cNvSpPr>
          <p:nvPr>
            <p:ph type="dt" sz="half" idx="10"/>
          </p:nvPr>
        </p:nvSpPr>
        <p:spPr/>
        <p:txBody>
          <a:bodyPr/>
          <a:lstStyle/>
          <a:p>
            <a:fld id="{CECBF328-6137-4A20-9A6B-B94298F42692}" type="datetimeFigureOut">
              <a:rPr lang="uk-UA" smtClean="0"/>
              <a:t>28.02.2018</a:t>
            </a:fld>
            <a:endParaRPr lang="uk-UA"/>
          </a:p>
        </p:txBody>
      </p:sp>
      <p:sp>
        <p:nvSpPr>
          <p:cNvPr id="10" name="Нижний колонтитул 9"/>
          <p:cNvSpPr>
            <a:spLocks noGrp="1"/>
          </p:cNvSpPr>
          <p:nvPr>
            <p:ph type="ftr" sz="quarter" idx="11"/>
          </p:nvPr>
        </p:nvSpPr>
        <p:spPr/>
        <p:txBody>
          <a:bodyPr/>
          <a:lstStyle/>
          <a:p>
            <a:endParaRPr lang="uk-UA"/>
          </a:p>
        </p:txBody>
      </p:sp>
      <p:sp>
        <p:nvSpPr>
          <p:cNvPr id="31" name="Номер слайда 30"/>
          <p:cNvSpPr>
            <a:spLocks noGrp="1"/>
          </p:cNvSpPr>
          <p:nvPr>
            <p:ph type="sldNum" sz="quarter" idx="12"/>
          </p:nvPr>
        </p:nvSpPr>
        <p:spPr/>
        <p:txBody>
          <a:bodyPr/>
          <a:lstStyle/>
          <a:p>
            <a:fld id="{334AE0C7-2419-4701-A9BB-2A73286E24F2}" type="slidenum">
              <a:rPr lang="uk-UA" smtClean="0"/>
              <a:t>‹#›</a:t>
            </a:fld>
            <a:endParaRPr lang="uk-U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9" name="Заголовок 28"/>
          <p:cNvSpPr>
            <a:spLocks noGrp="1"/>
          </p:cNvSpPr>
          <p:nvPr>
            <p:ph type="title"/>
          </p:nvPr>
        </p:nvSpPr>
        <p:spPr>
          <a:xfrm>
            <a:off x="304800" y="5410200"/>
            <a:ext cx="8610600" cy="882650"/>
          </a:xfrm>
        </p:spPr>
        <p:txBody>
          <a:bodyPr anchor="ctr"/>
          <a:lstStyle>
            <a:lvl1pPr>
              <a:defRPr/>
            </a:lvl1pPr>
          </a:lstStyle>
          <a:p>
            <a:r>
              <a:rPr kumimoji="0" lang="ru-RU" smtClean="0"/>
              <a:t>Образец заголовка</a:t>
            </a:r>
            <a:endParaRPr kumimoji="0" lang="en-US"/>
          </a:p>
        </p:txBody>
      </p:sp>
      <p:sp>
        <p:nvSpPr>
          <p:cNvPr id="13" name="Текст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25" name="Текст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Объект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8" name="Объект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0" name="Дата 9"/>
          <p:cNvSpPr>
            <a:spLocks noGrp="1"/>
          </p:cNvSpPr>
          <p:nvPr>
            <p:ph type="dt" sz="half" idx="10"/>
          </p:nvPr>
        </p:nvSpPr>
        <p:spPr/>
        <p:txBody>
          <a:bodyPr/>
          <a:lstStyle/>
          <a:p>
            <a:fld id="{CECBF328-6137-4A20-9A6B-B94298F42692}" type="datetimeFigureOut">
              <a:rPr lang="uk-UA" smtClean="0"/>
              <a:t>28.02.2018</a:t>
            </a:fld>
            <a:endParaRPr lang="uk-UA"/>
          </a:p>
        </p:txBody>
      </p:sp>
      <p:sp>
        <p:nvSpPr>
          <p:cNvPr id="6" name="Нижний колонтитул 5"/>
          <p:cNvSpPr>
            <a:spLocks noGrp="1"/>
          </p:cNvSpPr>
          <p:nvPr>
            <p:ph type="ftr" sz="quarter" idx="11"/>
          </p:nvPr>
        </p:nvSpPr>
        <p:spPr/>
        <p:txBody>
          <a:bodyPr/>
          <a:lstStyle/>
          <a:p>
            <a:endParaRPr lang="uk-UA"/>
          </a:p>
        </p:txBody>
      </p:sp>
      <p:sp>
        <p:nvSpPr>
          <p:cNvPr id="7" name="Номер слайда 6"/>
          <p:cNvSpPr>
            <a:spLocks noGrp="1"/>
          </p:cNvSpPr>
          <p:nvPr>
            <p:ph type="sldNum" sz="quarter" idx="12"/>
          </p:nvPr>
        </p:nvSpPr>
        <p:spPr>
          <a:xfrm>
            <a:off x="8229600" y="6477000"/>
            <a:ext cx="762000" cy="246888"/>
          </a:xfrm>
        </p:spPr>
        <p:txBody>
          <a:bodyPr/>
          <a:lstStyle/>
          <a:p>
            <a:fld id="{334AE0C7-2419-4701-A9BB-2A73286E24F2}" type="slidenum">
              <a:rPr lang="uk-UA" smtClean="0"/>
              <a:t>‹#›</a:t>
            </a:fld>
            <a:endParaRPr lang="uk-UA"/>
          </a:p>
        </p:txBody>
      </p:sp>
      <p:sp>
        <p:nvSpPr>
          <p:cNvPr id="11" name="Прямая соединительная линия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30" name="Заголовок 29"/>
          <p:cNvSpPr>
            <a:spLocks noGrp="1"/>
          </p:cNvSpPr>
          <p:nvPr>
            <p:ph type="title"/>
          </p:nvPr>
        </p:nvSpPr>
        <p:spPr>
          <a:xfrm>
            <a:off x="301752" y="457200"/>
            <a:ext cx="8686800" cy="841248"/>
          </a:xfrm>
        </p:spPr>
        <p:txBody>
          <a:bodyPr/>
          <a:lstStyle/>
          <a:p>
            <a:r>
              <a:rPr kumimoji="0" lang="ru-RU" smtClean="0"/>
              <a:t>Образец заголовка</a:t>
            </a:r>
            <a:endParaRPr kumimoji="0" lang="en-US"/>
          </a:p>
        </p:txBody>
      </p:sp>
      <p:sp>
        <p:nvSpPr>
          <p:cNvPr id="12" name="Дата 11"/>
          <p:cNvSpPr>
            <a:spLocks noGrp="1"/>
          </p:cNvSpPr>
          <p:nvPr>
            <p:ph type="dt" sz="half" idx="10"/>
          </p:nvPr>
        </p:nvSpPr>
        <p:spPr/>
        <p:txBody>
          <a:bodyPr/>
          <a:lstStyle/>
          <a:p>
            <a:fld id="{CECBF328-6137-4A20-9A6B-B94298F42692}" type="datetimeFigureOut">
              <a:rPr lang="uk-UA" smtClean="0"/>
              <a:t>28.02.2018</a:t>
            </a:fld>
            <a:endParaRPr lang="uk-UA"/>
          </a:p>
        </p:txBody>
      </p:sp>
      <p:sp>
        <p:nvSpPr>
          <p:cNvPr id="21" name="Нижний колонтитул 20"/>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334AE0C7-2419-4701-A9BB-2A73286E24F2}" type="slidenum">
              <a:rPr lang="uk-UA" smtClean="0"/>
              <a:t>‹#›</a:t>
            </a:fld>
            <a:endParaRPr lang="uk-U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fld id="{CECBF328-6137-4A20-9A6B-B94298F42692}" type="datetimeFigureOut">
              <a:rPr lang="uk-UA" smtClean="0"/>
              <a:t>28.02.2018</a:t>
            </a:fld>
            <a:endParaRPr lang="uk-UA"/>
          </a:p>
        </p:txBody>
      </p:sp>
      <p:sp>
        <p:nvSpPr>
          <p:cNvPr id="24" name="Нижний колонтитул 23"/>
          <p:cNvSpPr>
            <a:spLocks noGrp="1"/>
          </p:cNvSpPr>
          <p:nvPr>
            <p:ph type="ftr" sz="quarter" idx="11"/>
          </p:nvPr>
        </p:nvSpPr>
        <p:spPr/>
        <p:txBody>
          <a:bodyPr/>
          <a:lstStyle/>
          <a:p>
            <a:endParaRPr lang="uk-UA"/>
          </a:p>
        </p:txBody>
      </p:sp>
      <p:sp>
        <p:nvSpPr>
          <p:cNvPr id="7" name="Номер слайда 6"/>
          <p:cNvSpPr>
            <a:spLocks noGrp="1"/>
          </p:cNvSpPr>
          <p:nvPr>
            <p:ph type="sldNum" sz="quarter" idx="12"/>
          </p:nvPr>
        </p:nvSpPr>
        <p:spPr/>
        <p:txBody>
          <a:bodyPr/>
          <a:lstStyle/>
          <a:p>
            <a:fld id="{334AE0C7-2419-4701-A9BB-2A73286E24F2}" type="slidenum">
              <a:rPr lang="uk-UA" smtClean="0"/>
              <a:t>‹#›</a:t>
            </a:fld>
            <a:endParaRPr lang="uk-U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8" name="Прямая соединительная линия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Заголовок 11"/>
          <p:cNvSpPr>
            <a:spLocks noGrp="1"/>
          </p:cNvSpPr>
          <p:nvPr>
            <p:ph type="title"/>
          </p:nvPr>
        </p:nvSpPr>
        <p:spPr>
          <a:xfrm>
            <a:off x="457200" y="5486400"/>
            <a:ext cx="8458200" cy="520700"/>
          </a:xfrm>
        </p:spPr>
        <p:txBody>
          <a:bodyPr anchor="ctr"/>
          <a:lstStyle>
            <a:lvl1pPr algn="l">
              <a:buNone/>
              <a:defRPr sz="2000" b="1"/>
            </a:lvl1pPr>
          </a:lstStyle>
          <a:p>
            <a:r>
              <a:rPr kumimoji="0" lang="ru-RU" smtClean="0"/>
              <a:t>Образец заголовка</a:t>
            </a:r>
            <a:endParaRPr kumimoji="0" lang="en-US"/>
          </a:p>
        </p:txBody>
      </p:sp>
      <p:sp>
        <p:nvSpPr>
          <p:cNvPr id="26" name="Текст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14" name="Объект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Дата 24"/>
          <p:cNvSpPr>
            <a:spLocks noGrp="1"/>
          </p:cNvSpPr>
          <p:nvPr>
            <p:ph type="dt" sz="half" idx="10"/>
          </p:nvPr>
        </p:nvSpPr>
        <p:spPr/>
        <p:txBody>
          <a:bodyPr/>
          <a:lstStyle/>
          <a:p>
            <a:fld id="{CECBF328-6137-4A20-9A6B-B94298F42692}" type="datetimeFigureOut">
              <a:rPr lang="uk-UA" smtClean="0"/>
              <a:t>28.02.2018</a:t>
            </a:fld>
            <a:endParaRPr lang="uk-UA"/>
          </a:p>
        </p:txBody>
      </p:sp>
      <p:sp>
        <p:nvSpPr>
          <p:cNvPr id="29" name="Нижний колонтитул 28"/>
          <p:cNvSpPr>
            <a:spLocks noGrp="1"/>
          </p:cNvSpPr>
          <p:nvPr>
            <p:ph type="ftr" sz="quarter" idx="11"/>
          </p:nvPr>
        </p:nvSpPr>
        <p:spPr/>
        <p:txBody>
          <a:bodyPr/>
          <a:lstStyle/>
          <a:p>
            <a:endParaRPr lang="uk-UA"/>
          </a:p>
        </p:txBody>
      </p:sp>
      <p:sp>
        <p:nvSpPr>
          <p:cNvPr id="7" name="Номер слайда 6"/>
          <p:cNvSpPr>
            <a:spLocks noGrp="1"/>
          </p:cNvSpPr>
          <p:nvPr>
            <p:ph type="sldNum" sz="quarter" idx="12"/>
          </p:nvPr>
        </p:nvSpPr>
        <p:spPr/>
        <p:txBody>
          <a:bodyPr/>
          <a:lstStyle/>
          <a:p>
            <a:fld id="{334AE0C7-2419-4701-A9BB-2A73286E24F2}" type="slidenum">
              <a:rPr lang="uk-UA" smtClean="0"/>
              <a:t>‹#›</a:t>
            </a:fld>
            <a:endParaRPr lang="uk-U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3" name="Рисунок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ru-RU" smtClean="0"/>
              <a:t>Вставка рисунка</a:t>
            </a:r>
            <a:endParaRPr kumimoji="0" lang="en-US" dirty="0"/>
          </a:p>
        </p:txBody>
      </p:sp>
      <p:sp>
        <p:nvSpPr>
          <p:cNvPr id="7" name="Дата 6"/>
          <p:cNvSpPr>
            <a:spLocks noGrp="1"/>
          </p:cNvSpPr>
          <p:nvPr>
            <p:ph type="dt" sz="half" idx="10"/>
          </p:nvPr>
        </p:nvSpPr>
        <p:spPr/>
        <p:txBody>
          <a:bodyPr/>
          <a:lstStyle/>
          <a:p>
            <a:fld id="{CECBF328-6137-4A20-9A6B-B94298F42692}" type="datetimeFigureOut">
              <a:rPr lang="uk-UA" smtClean="0"/>
              <a:t>28.02.2018</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31" name="Номер слайда 30"/>
          <p:cNvSpPr>
            <a:spLocks noGrp="1"/>
          </p:cNvSpPr>
          <p:nvPr>
            <p:ph type="sldNum" sz="quarter" idx="12"/>
          </p:nvPr>
        </p:nvSpPr>
        <p:spPr/>
        <p:txBody>
          <a:bodyPr/>
          <a:lstStyle/>
          <a:p>
            <a:fld id="{334AE0C7-2419-4701-A9BB-2A73286E24F2}" type="slidenum">
              <a:rPr lang="uk-UA" smtClean="0"/>
              <a:t>‹#›</a:t>
            </a:fld>
            <a:endParaRPr lang="uk-UA"/>
          </a:p>
        </p:txBody>
      </p:sp>
      <p:sp>
        <p:nvSpPr>
          <p:cNvPr id="17" name="Заголовок 16"/>
          <p:cNvSpPr>
            <a:spLocks noGrp="1"/>
          </p:cNvSpPr>
          <p:nvPr>
            <p:ph type="title"/>
          </p:nvPr>
        </p:nvSpPr>
        <p:spPr>
          <a:xfrm>
            <a:off x="381000" y="4993760"/>
            <a:ext cx="5867400" cy="522288"/>
          </a:xfrm>
        </p:spPr>
        <p:txBody>
          <a:bodyPr anchor="ctr"/>
          <a:lstStyle>
            <a:lvl1pPr algn="l">
              <a:buNone/>
              <a:defRPr sz="2000" b="1"/>
            </a:lvl1pPr>
          </a:lstStyle>
          <a:p>
            <a:r>
              <a:rPr kumimoji="0" lang="ru-RU" smtClean="0"/>
              <a:t>Образец заголовка</a:t>
            </a:r>
            <a:endParaRPr kumimoji="0" lang="en-US"/>
          </a:p>
        </p:txBody>
      </p:sp>
      <p:sp>
        <p:nvSpPr>
          <p:cNvPr id="26" name="Текст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Текст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1" name="Дата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CECBF328-6137-4A20-9A6B-B94298F42692}" type="datetimeFigureOut">
              <a:rPr lang="uk-UA" smtClean="0"/>
              <a:t>28.02.2018</a:t>
            </a:fld>
            <a:endParaRPr lang="uk-UA"/>
          </a:p>
        </p:txBody>
      </p:sp>
      <p:sp>
        <p:nvSpPr>
          <p:cNvPr id="28" name="Нижний колонтитул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uk-UA"/>
          </a:p>
        </p:txBody>
      </p:sp>
      <p:sp>
        <p:nvSpPr>
          <p:cNvPr id="5" name="Номер слайда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334AE0C7-2419-4701-A9BB-2A73286E24F2}" type="slidenum">
              <a:rPr lang="uk-UA" smtClean="0"/>
              <a:t>‹#›</a:t>
            </a:fld>
            <a:endParaRPr lang="uk-UA"/>
          </a:p>
        </p:txBody>
      </p:sp>
      <p:sp>
        <p:nvSpPr>
          <p:cNvPr id="10" name="Заголовок 9"/>
          <p:cNvSpPr>
            <a:spLocks noGrp="1"/>
          </p:cNvSpPr>
          <p:nvPr>
            <p:ph type="title"/>
          </p:nvPr>
        </p:nvSpPr>
        <p:spPr>
          <a:xfrm>
            <a:off x="304800" y="457200"/>
            <a:ext cx="8686800" cy="838200"/>
          </a:xfrm>
          <a:prstGeom prst="rect">
            <a:avLst/>
          </a:prstGeom>
        </p:spPr>
        <p:txBody>
          <a:bodyPr vert="horz" anchor="ctr">
            <a:normAutofit/>
          </a:bodyPr>
          <a:lstStyle/>
          <a:p>
            <a:r>
              <a:rPr kumimoji="0" lang="ru-RU" smtClean="0"/>
              <a:t>Образец заголовка</a:t>
            </a:r>
            <a:endParaRPr kumimoji="0" lang="en-US"/>
          </a:p>
        </p:txBody>
      </p:sp>
      <p:sp>
        <p:nvSpPr>
          <p:cNvPr id="9" name="Прямая соединительная линия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Прямая соединительная линия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4.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8.xml"/><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8.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9.xml"/><Relationship Id="rId7" Type="http://schemas.openxmlformats.org/officeDocument/2006/relationships/image" Target="../media/image23.png"/><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0.xml"/><Relationship Id="rId7" Type="http://schemas.openxmlformats.org/officeDocument/2006/relationships/image" Target="../media/image23.png"/><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1.xml"/><Relationship Id="rId7" Type="http://schemas.openxmlformats.org/officeDocument/2006/relationships/image" Target="../media/image26.emf"/><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2.xml"/><Relationship Id="rId7" Type="http://schemas.openxmlformats.org/officeDocument/2006/relationships/image" Target="../media/image27.emf"/><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12.xml"/><Relationship Id="rId5" Type="http://schemas.openxmlformats.org/officeDocument/2006/relationships/image" Target="../media/image35.jpeg"/><Relationship Id="rId4" Type="http://schemas.openxmlformats.org/officeDocument/2006/relationships/image" Target="../media/image34.jpeg"/></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tiff"/><Relationship Id="rId2" Type="http://schemas.openxmlformats.org/officeDocument/2006/relationships/image" Target="../media/image36.png"/><Relationship Id="rId1" Type="http://schemas.openxmlformats.org/officeDocument/2006/relationships/slideLayout" Target="../slideLayouts/slideLayout12.xml"/><Relationship Id="rId6" Type="http://schemas.openxmlformats.org/officeDocument/2006/relationships/image" Target="../media/image40.tiff"/><Relationship Id="rId5" Type="http://schemas.openxmlformats.org/officeDocument/2006/relationships/image" Target="../media/image39.jpeg"/><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12.xml"/><Relationship Id="rId5" Type="http://schemas.openxmlformats.org/officeDocument/2006/relationships/image" Target="../media/image45.tiff"/><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4.xml"/><Relationship Id="rId4" Type="http://schemas.openxmlformats.org/officeDocument/2006/relationships/image" Target="../media/image48.jpeg"/></Relationships>
</file>

<file path=ppt/slides/_rels/slide3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4.xml"/><Relationship Id="rId4" Type="http://schemas.openxmlformats.org/officeDocument/2006/relationships/image" Target="../media/image51.jpeg"/></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2.xml"/><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4.xml"/><Relationship Id="rId4" Type="http://schemas.openxmlformats.org/officeDocument/2006/relationships/image" Target="../media/image59.jpeg"/></Relationships>
</file>

<file path=ppt/slides/_rels/slide3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4.xml"/><Relationship Id="rId4" Type="http://schemas.openxmlformats.org/officeDocument/2006/relationships/image" Target="../media/image62.png"/></Relationships>
</file>

<file path=ppt/slides/_rels/slide3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3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png"/><Relationship Id="rId1" Type="http://schemas.openxmlformats.org/officeDocument/2006/relationships/slideLayout" Target="../slideLayouts/slideLayout8.xml"/><Relationship Id="rId5" Type="http://schemas.openxmlformats.org/officeDocument/2006/relationships/image" Target="../media/image73.jpeg"/><Relationship Id="rId4" Type="http://schemas.openxmlformats.org/officeDocument/2006/relationships/image" Target="../media/image72.pn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0.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75.jpeg"/><Relationship Id="rId7" Type="http://schemas.openxmlformats.org/officeDocument/2006/relationships/image" Target="../media/image79.jpeg"/><Relationship Id="rId2" Type="http://schemas.openxmlformats.org/officeDocument/2006/relationships/image" Target="../media/image74.jpeg"/><Relationship Id="rId1" Type="http://schemas.openxmlformats.org/officeDocument/2006/relationships/slideLayout" Target="../slideLayouts/slideLayout5.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s>
</file>

<file path=ppt/slides/_rels/slide4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99592" y="692696"/>
            <a:ext cx="8172400" cy="1440160"/>
          </a:xfrm>
        </p:spPr>
        <p:txBody>
          <a:bodyPr>
            <a:normAutofit fontScale="90000"/>
          </a:bodyPr>
          <a:lstStyle/>
          <a:p>
            <a:r>
              <a:rPr lang="en-US" dirty="0" smtClean="0"/>
              <a:t>     </a:t>
            </a:r>
            <a:r>
              <a:rPr lang="uk-UA" dirty="0" smtClean="0"/>
              <a:t/>
            </a:r>
            <a:br>
              <a:rPr lang="uk-UA" dirty="0" smtClean="0"/>
            </a:br>
            <a:r>
              <a:rPr lang="uk-UA" dirty="0"/>
              <a:t/>
            </a:r>
            <a:br>
              <a:rPr lang="uk-UA" dirty="0"/>
            </a:br>
            <a:r>
              <a:rPr lang="uk-UA" dirty="0"/>
              <a:t> </a:t>
            </a:r>
            <a:r>
              <a:rPr lang="uk-UA" dirty="0" smtClean="0"/>
              <a:t>       </a:t>
            </a:r>
            <a:r>
              <a:rPr lang="uk-UA" sz="4900" dirty="0" smtClean="0"/>
              <a:t> </a:t>
            </a:r>
            <a:endParaRPr lang="uk-UA" dirty="0"/>
          </a:p>
        </p:txBody>
      </p:sp>
      <p:sp>
        <p:nvSpPr>
          <p:cNvPr id="3" name="Объект 2"/>
          <p:cNvSpPr>
            <a:spLocks noGrp="1"/>
          </p:cNvSpPr>
          <p:nvPr>
            <p:ph sz="half" idx="1"/>
          </p:nvPr>
        </p:nvSpPr>
        <p:spPr>
          <a:xfrm>
            <a:off x="1043608" y="2609946"/>
            <a:ext cx="2243516" cy="2115198"/>
          </a:xfrm>
        </p:spPr>
        <p:txBody>
          <a:bodyPr>
            <a:normAutofit/>
          </a:bodyPr>
          <a:lstStyle/>
          <a:p>
            <a:endParaRPr lang="uk-UA" b="1" dirty="0"/>
          </a:p>
        </p:txBody>
      </p:sp>
      <p:sp>
        <p:nvSpPr>
          <p:cNvPr id="4" name="Объект 3"/>
          <p:cNvSpPr>
            <a:spLocks noGrp="1"/>
          </p:cNvSpPr>
          <p:nvPr>
            <p:ph sz="half" idx="2"/>
          </p:nvPr>
        </p:nvSpPr>
        <p:spPr>
          <a:xfrm>
            <a:off x="3923928" y="1412776"/>
            <a:ext cx="3822192" cy="3447288"/>
          </a:xfrm>
        </p:spPr>
        <p:txBody>
          <a:bodyPr>
            <a:noAutofit/>
          </a:bodyPr>
          <a:lstStyle/>
          <a:p>
            <a:pPr marL="0" indent="0" algn="ctr">
              <a:buNone/>
            </a:pPr>
            <a:r>
              <a:rPr lang="uk-UA" b="1" dirty="0" smtClean="0">
                <a:solidFill>
                  <a:schemeClr val="tx1"/>
                </a:solidFill>
              </a:rPr>
              <a:t>Звіт </a:t>
            </a:r>
            <a:endParaRPr lang="en-US" b="1" dirty="0" smtClean="0">
              <a:solidFill>
                <a:schemeClr val="tx1"/>
              </a:solidFill>
            </a:endParaRPr>
          </a:p>
          <a:p>
            <a:pPr marL="0" indent="0" algn="ctr">
              <a:buNone/>
            </a:pPr>
            <a:r>
              <a:rPr lang="uk-UA" b="1" dirty="0" smtClean="0">
                <a:solidFill>
                  <a:schemeClr val="tx1"/>
                </a:solidFill>
              </a:rPr>
              <a:t>факультету  педагогічної освіти  про навчальну, навчально-методичну, наукову та виховну роботу </a:t>
            </a:r>
            <a:endParaRPr lang="en-US" b="1" dirty="0" smtClean="0">
              <a:solidFill>
                <a:schemeClr val="tx1"/>
              </a:solidFill>
            </a:endParaRPr>
          </a:p>
          <a:p>
            <a:pPr marL="0" indent="0" algn="ctr">
              <a:buNone/>
            </a:pPr>
            <a:r>
              <a:rPr lang="uk-UA" b="1" dirty="0" smtClean="0">
                <a:solidFill>
                  <a:schemeClr val="tx1"/>
                </a:solidFill>
              </a:rPr>
              <a:t>Лютий 2015 р.- лютий 2018 р.  </a:t>
            </a:r>
            <a:endParaRPr lang="uk-UA" sz="3600" b="1" dirty="0">
              <a:solidFill>
                <a:schemeClr val="tx1"/>
              </a:solidFill>
            </a:endParaRPr>
          </a:p>
        </p:txBody>
      </p:sp>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560" y="1412776"/>
            <a:ext cx="2675564" cy="36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Звук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872616758"/>
      </p:ext>
    </p:extLst>
  </p:cSld>
  <p:clrMapOvr>
    <a:masterClrMapping/>
  </p:clrMapOvr>
  <mc:AlternateContent xmlns:mc="http://schemas.openxmlformats.org/markup-compatibility/2006" xmlns:p14="http://schemas.microsoft.com/office/powerpoint/2010/main">
    <mc:Choice Requires="p14">
      <p:transition spd="slow" p14:dur="2000" advTm="2295"/>
    </mc:Choice>
    <mc:Fallback xmlns="">
      <p:transition spd="slow" advTm="22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smtClean="0"/>
              <a:t>                                     Профорієнтаційна робота </a:t>
            </a:r>
            <a:endParaRPr lang="uk-UA" dirty="0"/>
          </a:p>
        </p:txBody>
      </p:sp>
      <p:sp>
        <p:nvSpPr>
          <p:cNvPr id="3" name="Текст 2"/>
          <p:cNvSpPr>
            <a:spLocks noGrp="1"/>
          </p:cNvSpPr>
          <p:nvPr>
            <p:ph type="body" idx="2"/>
          </p:nvPr>
        </p:nvSpPr>
        <p:spPr/>
        <p:txBody>
          <a:bodyPr>
            <a:normAutofit/>
          </a:bodyPr>
          <a:lstStyle/>
          <a:p>
            <a:r>
              <a:rPr lang="uk-UA" sz="2000" b="1" dirty="0" smtClean="0"/>
              <a:t>Проведення Днів </a:t>
            </a:r>
            <a:r>
              <a:rPr lang="uk-UA" sz="2000" b="1" dirty="0"/>
              <a:t>в</a:t>
            </a:r>
            <a:r>
              <a:rPr lang="uk-UA" sz="2000" b="1" dirty="0" smtClean="0"/>
              <a:t>ідкритих </a:t>
            </a:r>
            <a:r>
              <a:rPr lang="uk-UA" sz="2000" b="1" dirty="0"/>
              <a:t>д</a:t>
            </a:r>
            <a:r>
              <a:rPr lang="uk-UA" sz="2000" b="1" dirty="0" smtClean="0"/>
              <a:t>верей /</a:t>
            </a:r>
          </a:p>
          <a:p>
            <a:r>
              <a:rPr lang="uk-UA" sz="2000" b="1" dirty="0" smtClean="0"/>
              <a:t>Днів Абітурієнта </a:t>
            </a:r>
          </a:p>
          <a:p>
            <a:endParaRPr lang="uk-UA" sz="2000" b="1" dirty="0" smtClean="0"/>
          </a:p>
          <a:p>
            <a:endParaRPr lang="uk-UA" sz="2000" b="1" dirty="0"/>
          </a:p>
        </p:txBody>
      </p:sp>
      <p:pic>
        <p:nvPicPr>
          <p:cNvPr id="2050" name="Picture 2" descr="E:\ФАКУЛЬТЕТ ОСНОВНЕ!!!\Фото Хроніка факультету\День відкритих дверей 12.02.17\DSCN4676.JPG"/>
          <p:cNvPicPr>
            <a:picLocks noGrp="1" noChangeAspect="1" noChangeArrowheads="1"/>
          </p:cNvPicPr>
          <p:nvPr>
            <p:ph sz="half" idx="1"/>
          </p:nvPr>
        </p:nvPicPr>
        <p:blipFill>
          <a:blip r:embed="rId4" cstate="print">
            <a:extLst>
              <a:ext uri="{28A0092B-C50C-407E-A947-70E740481C1C}">
                <a14:useLocalDpi xmlns:a14="http://schemas.microsoft.com/office/drawing/2010/main" val="0"/>
              </a:ext>
            </a:extLst>
          </a:blip>
          <a:srcRect/>
          <a:stretch>
            <a:fillRect/>
          </a:stretch>
        </p:blipFill>
        <p:spPr bwMode="auto">
          <a:xfrm>
            <a:off x="460375" y="2060848"/>
            <a:ext cx="3960000" cy="2970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75856" y="580909"/>
            <a:ext cx="4392000" cy="263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AutoShape 2" descr="http://pedagogy.lnu.edu.ua/wp-content/uploads/2017/03/20170325_125817.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pic>
        <p:nvPicPr>
          <p:cNvPr id="2051"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55976" y="3183880"/>
            <a:ext cx="4032000" cy="241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Звук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56999038"/>
      </p:ext>
    </p:extLst>
  </p:cSld>
  <p:clrMapOvr>
    <a:masterClrMapping/>
  </p:clrMapOvr>
  <mc:AlternateContent xmlns:mc="http://schemas.openxmlformats.org/markup-compatibility/2006" xmlns:p14="http://schemas.microsoft.com/office/powerpoint/2010/main">
    <mc:Choice Requires="p14">
      <p:transition spd="slow" p14:dur="2000" advTm="599"/>
    </mc:Choice>
    <mc:Fallback xmlns="">
      <p:transition spd="slow" advTm="5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5589240"/>
            <a:ext cx="8458200" cy="864096"/>
          </a:xfrm>
        </p:spPr>
        <p:txBody>
          <a:bodyPr/>
          <a:lstStyle/>
          <a:p>
            <a:r>
              <a:rPr lang="uk-UA" dirty="0" smtClean="0"/>
              <a:t>                                                      </a:t>
            </a:r>
            <a:br>
              <a:rPr lang="uk-UA" dirty="0" smtClean="0"/>
            </a:br>
            <a:r>
              <a:rPr lang="uk-UA" dirty="0"/>
              <a:t> </a:t>
            </a:r>
            <a:r>
              <a:rPr lang="uk-UA" dirty="0" smtClean="0"/>
              <a:t>                                    </a:t>
            </a:r>
            <a:r>
              <a:rPr lang="uk-UA" dirty="0" err="1" smtClean="0"/>
              <a:t>ПРофОрієнтаційна</a:t>
            </a:r>
            <a:r>
              <a:rPr lang="uk-UA" dirty="0" smtClean="0"/>
              <a:t> робота </a:t>
            </a:r>
            <a:endParaRPr lang="uk-UA" dirty="0"/>
          </a:p>
        </p:txBody>
      </p:sp>
      <p:sp>
        <p:nvSpPr>
          <p:cNvPr id="3" name="Текст 2"/>
          <p:cNvSpPr>
            <a:spLocks noGrp="1"/>
          </p:cNvSpPr>
          <p:nvPr>
            <p:ph type="body" idx="2"/>
          </p:nvPr>
        </p:nvSpPr>
        <p:spPr/>
        <p:txBody>
          <a:bodyPr>
            <a:normAutofit lnSpcReduction="10000"/>
          </a:bodyPr>
          <a:lstStyle/>
          <a:p>
            <a:r>
              <a:rPr lang="uk-UA" sz="1800" b="1" dirty="0" smtClean="0"/>
              <a:t> </a:t>
            </a:r>
            <a:r>
              <a:rPr lang="uk-UA" sz="2400" b="1" dirty="0" smtClean="0"/>
              <a:t>Зустріч   викладачів факультету  педагогічної освіти із  </a:t>
            </a:r>
            <a:r>
              <a:rPr lang="uk-UA" sz="2400" b="1" dirty="0"/>
              <a:t>учнями випускних  класів  і </a:t>
            </a:r>
            <a:r>
              <a:rPr lang="uk-UA" sz="2400" b="1" dirty="0" smtClean="0"/>
              <a:t>вчителями загальноосвітніх шкіл м. Львова, Львівської </a:t>
            </a:r>
          </a:p>
          <a:p>
            <a:r>
              <a:rPr lang="uk-UA" sz="2400" b="1" dirty="0" smtClean="0"/>
              <a:t>області, </a:t>
            </a:r>
          </a:p>
          <a:p>
            <a:r>
              <a:rPr lang="uk-UA" sz="2400" b="1" dirty="0" smtClean="0"/>
              <a:t>інших </a:t>
            </a:r>
          </a:p>
          <a:p>
            <a:r>
              <a:rPr lang="uk-UA" sz="2400" b="1" dirty="0" smtClean="0"/>
              <a:t>областей </a:t>
            </a:r>
          </a:p>
          <a:p>
            <a:r>
              <a:rPr lang="uk-UA" sz="2400" b="1" dirty="0" smtClean="0"/>
              <a:t>України  </a:t>
            </a:r>
            <a:endParaRPr lang="uk-UA" sz="2400" b="1" dirty="0"/>
          </a:p>
          <a:p>
            <a:r>
              <a:rPr lang="uk-UA" sz="1800" dirty="0"/>
              <a:t> </a:t>
            </a:r>
          </a:p>
          <a:p>
            <a:pPr marL="285750" indent="-285750">
              <a:buFont typeface="Wingdings" panose="05000000000000000000" pitchFamily="2" charset="2"/>
              <a:buChar char="v"/>
            </a:pPr>
            <a:endParaRPr lang="uk-UA" sz="1800" b="1" dirty="0"/>
          </a:p>
        </p:txBody>
      </p:sp>
      <p:pic>
        <p:nvPicPr>
          <p:cNvPr id="5" name="Picture 2" descr="E:\ФОТОХРОНІКА ФПО\Горохів\Горохів  сайт\2.jp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3750014" y="116632"/>
            <a:ext cx="4068000" cy="3051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ФОТОХРОНІКА ФПО\Горохів\Горохів  сайт\1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23728" y="3169551"/>
            <a:ext cx="3492000" cy="2619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87993" y="2488404"/>
            <a:ext cx="4156007" cy="27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8393607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smtClean="0"/>
              <a:t>                                      </a:t>
            </a:r>
            <a:r>
              <a:rPr lang="uk-UA" dirty="0" err="1" smtClean="0"/>
              <a:t>ПРофОрієнтаційна</a:t>
            </a:r>
            <a:r>
              <a:rPr lang="uk-UA" dirty="0" smtClean="0"/>
              <a:t> робота </a:t>
            </a:r>
            <a:endParaRPr lang="uk-UA" dirty="0"/>
          </a:p>
        </p:txBody>
      </p:sp>
      <p:sp>
        <p:nvSpPr>
          <p:cNvPr id="3" name="Текст 2"/>
          <p:cNvSpPr>
            <a:spLocks noGrp="1"/>
          </p:cNvSpPr>
          <p:nvPr>
            <p:ph type="body" idx="2"/>
          </p:nvPr>
        </p:nvSpPr>
        <p:spPr/>
        <p:txBody>
          <a:bodyPr>
            <a:normAutofit fontScale="92500" lnSpcReduction="20000"/>
          </a:bodyPr>
          <a:lstStyle/>
          <a:p>
            <a:r>
              <a:rPr lang="uk-UA" sz="1800" b="1" dirty="0" smtClean="0"/>
              <a:t>Участь декана факультету  в </a:t>
            </a:r>
            <a:r>
              <a:rPr lang="uk-UA" sz="1800" b="1" dirty="0" err="1" smtClean="0"/>
              <a:t>онлайн-діалогах</a:t>
            </a:r>
            <a:r>
              <a:rPr lang="uk-UA" sz="1800" b="1" dirty="0" smtClean="0"/>
              <a:t> із майбутніми абітурієнтами -  випускниками   навчальних закладів  Львівської, Волинської та Тернопільської областей </a:t>
            </a:r>
          </a:p>
          <a:p>
            <a:endParaRPr lang="uk-UA" sz="1800" b="1" dirty="0" smtClean="0"/>
          </a:p>
          <a:p>
            <a:r>
              <a:rPr lang="uk-UA" sz="1800" b="1" dirty="0" smtClean="0"/>
              <a:t>ІНШІ ФОРМИ  профорієнтаційної роботи:</a:t>
            </a:r>
          </a:p>
          <a:p>
            <a:pPr marL="285750" indent="-285750">
              <a:buFont typeface="Wingdings" panose="05000000000000000000" pitchFamily="2" charset="2"/>
              <a:buChar char="v"/>
            </a:pPr>
            <a:r>
              <a:rPr lang="uk-UA" sz="1800" b="1" dirty="0"/>
              <a:t>м</a:t>
            </a:r>
            <a:r>
              <a:rPr lang="uk-UA" sz="1800" b="1" dirty="0" smtClean="0"/>
              <a:t>ультимедійні презентації на сайті  ФПО;</a:t>
            </a:r>
          </a:p>
          <a:p>
            <a:pPr marL="285750" indent="-285750">
              <a:buFont typeface="Wingdings" panose="05000000000000000000" pitchFamily="2" charset="2"/>
              <a:buChar char="v"/>
            </a:pPr>
            <a:r>
              <a:rPr lang="uk-UA" sz="1800" b="1" dirty="0" err="1"/>
              <a:t>ф</a:t>
            </a:r>
            <a:r>
              <a:rPr lang="uk-UA" sz="1800" b="1" dirty="0" err="1" smtClean="0"/>
              <a:t>лешмоби</a:t>
            </a:r>
            <a:r>
              <a:rPr lang="uk-UA" sz="1800" b="1" dirty="0" smtClean="0"/>
              <a:t>,  волонтерські </a:t>
            </a:r>
            <a:r>
              <a:rPr lang="uk-UA" sz="1800" b="1" dirty="0"/>
              <a:t> </a:t>
            </a:r>
            <a:r>
              <a:rPr lang="uk-UA" sz="1800" b="1" dirty="0" smtClean="0"/>
              <a:t>акції;</a:t>
            </a:r>
          </a:p>
          <a:p>
            <a:pPr marL="285750" indent="-285750">
              <a:buFont typeface="Wingdings" panose="05000000000000000000" pitchFamily="2" charset="2"/>
              <a:buChar char="v"/>
            </a:pPr>
            <a:r>
              <a:rPr lang="uk-UA" sz="1800" b="1" dirty="0"/>
              <a:t>п</a:t>
            </a:r>
            <a:r>
              <a:rPr lang="uk-UA" sz="1800" b="1" dirty="0" smtClean="0"/>
              <a:t>рофорієнтаційні бесіди під час проходження студентами практик  у навчальних закладах  тощо</a:t>
            </a:r>
            <a:endParaRPr lang="uk-UA" sz="1800" b="1" dirty="0"/>
          </a:p>
          <a:p>
            <a:pPr marL="285750" indent="-285750">
              <a:buFont typeface="Wingdings" panose="05000000000000000000" pitchFamily="2" charset="2"/>
              <a:buChar char="v"/>
            </a:pPr>
            <a:r>
              <a:rPr lang="uk-UA" sz="1800" b="1" dirty="0"/>
              <a:t>р</a:t>
            </a:r>
            <a:r>
              <a:rPr lang="uk-UA" sz="1800" b="1" dirty="0" smtClean="0"/>
              <a:t>озповсюдження інформаційно-агітаційної  друкованої продукції</a:t>
            </a:r>
          </a:p>
          <a:p>
            <a:pPr marL="285750" indent="-285750">
              <a:buFont typeface="Wingdings" panose="05000000000000000000" pitchFamily="2" charset="2"/>
              <a:buChar char="v"/>
            </a:pPr>
            <a:endParaRPr lang="uk-UA" sz="1800" b="1" dirty="0" smtClean="0"/>
          </a:p>
          <a:p>
            <a:pPr marL="285750" indent="-285750">
              <a:buFont typeface="Wingdings" panose="05000000000000000000" pitchFamily="2" charset="2"/>
              <a:buChar char="v"/>
            </a:pPr>
            <a:endParaRPr lang="uk-UA" sz="1800" b="1" dirty="0"/>
          </a:p>
        </p:txBody>
      </p:sp>
      <p:pic>
        <p:nvPicPr>
          <p:cNvPr id="1026" name="Picture 2" descr="E:\ФАКУЛЬТЕТ ОСНОВНЕ!!!\Вишиванка19.05.2016\WP_20160519_12_09_04_Pro.jpg"/>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a:xfrm>
            <a:off x="4127050" y="393177"/>
            <a:ext cx="4140000" cy="3281664"/>
          </a:xfrm>
        </p:spPr>
      </p:pic>
      <p:pic>
        <p:nvPicPr>
          <p:cNvPr id="286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6342" y="3645024"/>
            <a:ext cx="2300708" cy="172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0192" y="3663024"/>
            <a:ext cx="2252777" cy="169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4220653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sz="2400" dirty="0" smtClean="0"/>
              <a:t>       </a:t>
            </a:r>
            <a:r>
              <a:rPr lang="ru-RU" sz="2400" dirty="0" err="1" smtClean="0"/>
              <a:t>Забезпечення</a:t>
            </a:r>
            <a:r>
              <a:rPr lang="ru-RU" sz="2400" dirty="0" smtClean="0"/>
              <a:t> кадрами </a:t>
            </a:r>
            <a:r>
              <a:rPr lang="ru-RU" sz="1800" dirty="0" smtClean="0"/>
              <a:t>(</a:t>
            </a:r>
            <a:r>
              <a:rPr lang="ru-RU" sz="1800" dirty="0"/>
              <a:t>СТАНОМ НА </a:t>
            </a:r>
            <a:r>
              <a:rPr lang="ru-RU" sz="1800" dirty="0" smtClean="0"/>
              <a:t>1.03.2018 </a:t>
            </a:r>
            <a:r>
              <a:rPr lang="ru-RU" sz="1800" dirty="0"/>
              <a:t>р</a:t>
            </a:r>
            <a:r>
              <a:rPr lang="ru-RU" sz="1800" dirty="0" smtClean="0"/>
              <a:t>.)</a:t>
            </a:r>
            <a:endParaRPr lang="uk-UA" sz="1800" dirty="0"/>
          </a:p>
        </p:txBody>
      </p:sp>
      <p:graphicFrame>
        <p:nvGraphicFramePr>
          <p:cNvPr id="5" name="Таблица 4"/>
          <p:cNvGraphicFramePr>
            <a:graphicFrameLocks noGrp="1"/>
          </p:cNvGraphicFramePr>
          <p:nvPr>
            <p:extLst>
              <p:ext uri="{D42A27DB-BD31-4B8C-83A1-F6EECF244321}">
                <p14:modId xmlns:p14="http://schemas.microsoft.com/office/powerpoint/2010/main" val="658171065"/>
              </p:ext>
            </p:extLst>
          </p:nvPr>
        </p:nvGraphicFramePr>
        <p:xfrm>
          <a:off x="683569" y="1556792"/>
          <a:ext cx="8460432" cy="4213364"/>
        </p:xfrm>
        <a:graphic>
          <a:graphicData uri="http://schemas.openxmlformats.org/drawingml/2006/table">
            <a:tbl>
              <a:tblPr firstRow="1" firstCol="1" bandRow="1">
                <a:tableStyleId>{5C22544A-7EE6-4342-B048-85BDC9FD1C3A}</a:tableStyleId>
              </a:tblPr>
              <a:tblGrid>
                <a:gridCol w="2214780"/>
                <a:gridCol w="643001"/>
                <a:gridCol w="815610"/>
                <a:gridCol w="672150"/>
                <a:gridCol w="655576"/>
                <a:gridCol w="560674"/>
                <a:gridCol w="630896"/>
                <a:gridCol w="693085"/>
                <a:gridCol w="717326"/>
                <a:gridCol w="857334"/>
              </a:tblGrid>
              <a:tr h="986205">
                <a:tc rowSpan="2">
                  <a:txBody>
                    <a:bodyPr/>
                    <a:lstStyle/>
                    <a:p>
                      <a:pPr>
                        <a:lnSpc>
                          <a:spcPct val="115000"/>
                        </a:lnSpc>
                        <a:spcAft>
                          <a:spcPts val="0"/>
                        </a:spcAft>
                      </a:pPr>
                      <a:r>
                        <a:rPr lang="uk-UA" sz="1400" dirty="0">
                          <a:effectLst/>
                        </a:rPr>
                        <a:t>   </a:t>
                      </a:r>
                      <a:r>
                        <a:rPr lang="uk-UA" sz="1400" dirty="0" smtClean="0">
                          <a:effectLst/>
                        </a:rPr>
                        <a:t>   </a:t>
                      </a:r>
                    </a:p>
                    <a:p>
                      <a:pPr>
                        <a:lnSpc>
                          <a:spcPct val="115000"/>
                        </a:lnSpc>
                        <a:spcAft>
                          <a:spcPts val="0"/>
                        </a:spcAft>
                      </a:pPr>
                      <a:endParaRPr lang="uk-UA" sz="1400" dirty="0" smtClean="0">
                        <a:effectLst/>
                      </a:endParaRPr>
                    </a:p>
                    <a:p>
                      <a:pPr>
                        <a:lnSpc>
                          <a:spcPct val="115000"/>
                        </a:lnSpc>
                        <a:spcAft>
                          <a:spcPts val="0"/>
                        </a:spcAft>
                      </a:pPr>
                      <a:r>
                        <a:rPr lang="uk-UA" sz="1800" dirty="0" smtClean="0">
                          <a:effectLst/>
                        </a:rPr>
                        <a:t>            Кафедра </a:t>
                      </a:r>
                      <a:endParaRPr lang="uk-UA" sz="1800" dirty="0">
                        <a:effectLst/>
                        <a:latin typeface="Calibri"/>
                        <a:ea typeface="Calibri"/>
                        <a:cs typeface="Times New Roman"/>
                      </a:endParaRPr>
                    </a:p>
                  </a:txBody>
                  <a:tcPr marL="60298" marR="60298" marT="0" marB="0"/>
                </a:tc>
                <a:tc rowSpan="2">
                  <a:txBody>
                    <a:bodyPr/>
                    <a:lstStyle/>
                    <a:p>
                      <a:pPr>
                        <a:lnSpc>
                          <a:spcPct val="115000"/>
                        </a:lnSpc>
                        <a:spcAft>
                          <a:spcPts val="0"/>
                        </a:spcAft>
                      </a:pPr>
                      <a:r>
                        <a:rPr lang="uk-UA" sz="1400" dirty="0" smtClean="0">
                          <a:effectLst/>
                        </a:rPr>
                        <a:t>Всього</a:t>
                      </a:r>
                    </a:p>
                    <a:p>
                      <a:pPr>
                        <a:lnSpc>
                          <a:spcPct val="115000"/>
                        </a:lnSpc>
                        <a:spcAft>
                          <a:spcPts val="0"/>
                        </a:spcAft>
                      </a:pPr>
                      <a:r>
                        <a:rPr lang="uk-UA" sz="1400" dirty="0" smtClean="0">
                          <a:effectLst/>
                        </a:rPr>
                        <a:t>ставок НПП  </a:t>
                      </a:r>
                      <a:endParaRPr lang="uk-UA" sz="1000" dirty="0">
                        <a:effectLst/>
                        <a:latin typeface="Calibri"/>
                        <a:ea typeface="Calibri"/>
                        <a:cs typeface="Times New Roman"/>
                      </a:endParaRPr>
                    </a:p>
                  </a:txBody>
                  <a:tcPr marL="60298" marR="60298" marT="0" marB="0"/>
                </a:tc>
                <a:tc gridSpan="2">
                  <a:txBody>
                    <a:bodyPr/>
                    <a:lstStyle/>
                    <a:p>
                      <a:pPr>
                        <a:lnSpc>
                          <a:spcPct val="115000"/>
                        </a:lnSpc>
                        <a:spcAft>
                          <a:spcPts val="0"/>
                        </a:spcAft>
                      </a:pPr>
                      <a:r>
                        <a:rPr lang="uk-UA" sz="1400" baseline="0" dirty="0" smtClean="0">
                          <a:effectLst/>
                          <a:latin typeface="+mn-lt"/>
                          <a:ea typeface="+mn-ea"/>
                          <a:cs typeface="+mn-cs"/>
                        </a:rPr>
                        <a:t>    </a:t>
                      </a:r>
                    </a:p>
                    <a:p>
                      <a:pPr>
                        <a:lnSpc>
                          <a:spcPct val="115000"/>
                        </a:lnSpc>
                        <a:spcAft>
                          <a:spcPts val="0"/>
                        </a:spcAft>
                      </a:pPr>
                      <a:r>
                        <a:rPr lang="uk-UA" sz="1400" baseline="0" dirty="0" smtClean="0">
                          <a:effectLst/>
                          <a:latin typeface="+mn-lt"/>
                          <a:ea typeface="+mn-ea"/>
                          <a:cs typeface="+mn-cs"/>
                        </a:rPr>
                        <a:t>     </a:t>
                      </a:r>
                      <a:r>
                        <a:rPr lang="uk-UA" sz="1400" baseline="0" dirty="0" err="1" smtClean="0">
                          <a:effectLst/>
                          <a:latin typeface="+mn-lt"/>
                          <a:ea typeface="+mn-ea"/>
                          <a:cs typeface="+mn-cs"/>
                        </a:rPr>
                        <a:t>К-сть</a:t>
                      </a:r>
                      <a:r>
                        <a:rPr lang="uk-UA" sz="1400" baseline="0" dirty="0" smtClean="0">
                          <a:effectLst/>
                          <a:latin typeface="+mn-lt"/>
                          <a:ea typeface="+mn-ea"/>
                          <a:cs typeface="+mn-cs"/>
                        </a:rPr>
                        <a:t>  НПП </a:t>
                      </a:r>
                      <a:endParaRPr lang="uk-UA" sz="1000" dirty="0" smtClean="0">
                        <a:effectLst/>
                        <a:latin typeface="Calibri"/>
                        <a:ea typeface="Calibri"/>
                        <a:cs typeface="Times New Roman"/>
                      </a:endParaRPr>
                    </a:p>
                  </a:txBody>
                  <a:tcPr marL="60298" marR="60298" marT="0" marB="0"/>
                </a:tc>
                <a:tc hMerge="1">
                  <a:txBody>
                    <a:bodyPr/>
                    <a:lstStyle/>
                    <a:p>
                      <a:endParaRPr lang="uk-UA"/>
                    </a:p>
                  </a:txBody>
                  <a:tcPr/>
                </a:tc>
                <a:tc gridSpan="6">
                  <a:txBody>
                    <a:bodyPr/>
                    <a:lstStyle/>
                    <a:p>
                      <a:pPr algn="l">
                        <a:lnSpc>
                          <a:spcPct val="115000"/>
                        </a:lnSpc>
                        <a:spcAft>
                          <a:spcPts val="0"/>
                        </a:spcAft>
                      </a:pPr>
                      <a:r>
                        <a:rPr lang="uk-UA" sz="1400" dirty="0" smtClean="0">
                          <a:effectLst/>
                        </a:rPr>
                        <a:t>               </a:t>
                      </a:r>
                    </a:p>
                    <a:p>
                      <a:pPr algn="l">
                        <a:lnSpc>
                          <a:spcPct val="115000"/>
                        </a:lnSpc>
                        <a:spcAft>
                          <a:spcPts val="0"/>
                        </a:spcAft>
                      </a:pPr>
                      <a:r>
                        <a:rPr lang="uk-UA" sz="1400" dirty="0" smtClean="0">
                          <a:effectLst/>
                        </a:rPr>
                        <a:t>                                З них </a:t>
                      </a:r>
                      <a:endParaRPr lang="uk-UA" sz="1000" dirty="0">
                        <a:effectLst/>
                        <a:latin typeface="Calibri"/>
                        <a:ea typeface="Calibri"/>
                        <a:cs typeface="Times New Roman"/>
                      </a:endParaRPr>
                    </a:p>
                  </a:txBody>
                  <a:tcPr marL="60298" marR="60298" marT="0" marB="0"/>
                </a:tc>
                <a:tc hMerge="1">
                  <a:txBody>
                    <a:bodyPr/>
                    <a:lstStyle/>
                    <a:p>
                      <a:endParaRPr lang="uk-UA"/>
                    </a:p>
                  </a:txBody>
                  <a:tcPr/>
                </a:tc>
                <a:tc hMerge="1">
                  <a:txBody>
                    <a:bodyPr/>
                    <a:lstStyle/>
                    <a:p>
                      <a:pPr>
                        <a:lnSpc>
                          <a:spcPct val="115000"/>
                        </a:lnSpc>
                        <a:spcAft>
                          <a:spcPts val="0"/>
                        </a:spcAft>
                      </a:pPr>
                      <a:endParaRPr lang="uk-UA" sz="1000" dirty="0">
                        <a:effectLst/>
                        <a:latin typeface="Calibri"/>
                        <a:ea typeface="Calibri"/>
                        <a:cs typeface="Times New Roman"/>
                      </a:endParaRPr>
                    </a:p>
                  </a:txBody>
                  <a:tcPr marL="60298" marR="60298" marT="0" marB="0"/>
                </a:tc>
                <a:tc hMerge="1">
                  <a:txBody>
                    <a:bodyPr/>
                    <a:lstStyle/>
                    <a:p>
                      <a:pPr>
                        <a:lnSpc>
                          <a:spcPct val="115000"/>
                        </a:lnSpc>
                        <a:spcAft>
                          <a:spcPts val="0"/>
                        </a:spcAft>
                      </a:pPr>
                      <a:endParaRPr lang="uk-UA" sz="1000" dirty="0">
                        <a:effectLst/>
                        <a:latin typeface="Calibri"/>
                        <a:ea typeface="Calibri"/>
                        <a:cs typeface="Times New Roman"/>
                      </a:endParaRPr>
                    </a:p>
                  </a:txBody>
                  <a:tcPr marL="60298" marR="60298" marT="0" marB="0"/>
                </a:tc>
                <a:tc hMerge="1">
                  <a:txBody>
                    <a:bodyPr/>
                    <a:lstStyle/>
                    <a:p>
                      <a:pPr algn="l">
                        <a:lnSpc>
                          <a:spcPct val="115000"/>
                        </a:lnSpc>
                        <a:spcAft>
                          <a:spcPts val="0"/>
                        </a:spcAft>
                      </a:pPr>
                      <a:endParaRPr lang="uk-UA" sz="1000" dirty="0">
                        <a:effectLst/>
                        <a:latin typeface="Calibri"/>
                        <a:ea typeface="Calibri"/>
                        <a:cs typeface="Times New Roman"/>
                      </a:endParaRPr>
                    </a:p>
                  </a:txBody>
                  <a:tcPr marL="60298" marR="60298" marT="0" marB="0"/>
                </a:tc>
                <a:tc hMerge="1">
                  <a:txBody>
                    <a:bodyPr/>
                    <a:lstStyle/>
                    <a:p>
                      <a:pPr algn="l">
                        <a:lnSpc>
                          <a:spcPct val="115000"/>
                        </a:lnSpc>
                        <a:spcAft>
                          <a:spcPts val="0"/>
                        </a:spcAft>
                      </a:pPr>
                      <a:endParaRPr lang="uk-UA" sz="1000" dirty="0">
                        <a:effectLst/>
                        <a:latin typeface="Calibri"/>
                        <a:ea typeface="Calibri"/>
                        <a:cs typeface="Times New Roman"/>
                      </a:endParaRPr>
                    </a:p>
                  </a:txBody>
                  <a:tcPr marL="60298" marR="60298" marT="0" marB="0"/>
                </a:tc>
              </a:tr>
              <a:tr h="493103">
                <a:tc vMerge="1">
                  <a:txBody>
                    <a:bodyPr/>
                    <a:lstStyle/>
                    <a:p>
                      <a:endParaRPr lang="uk-UA"/>
                    </a:p>
                  </a:txBody>
                  <a:tcPr/>
                </a:tc>
                <a:tc vMerge="1">
                  <a:txBody>
                    <a:bodyPr/>
                    <a:lstStyle/>
                    <a:p>
                      <a:endParaRPr lang="uk-UA"/>
                    </a:p>
                  </a:txBody>
                  <a:tcPr/>
                </a:tc>
                <a:tc>
                  <a:txBody>
                    <a:bodyPr/>
                    <a:lstStyle/>
                    <a:p>
                      <a:pPr>
                        <a:lnSpc>
                          <a:spcPct val="115000"/>
                        </a:lnSpc>
                        <a:spcAft>
                          <a:spcPts val="0"/>
                        </a:spcAft>
                      </a:pPr>
                      <a:r>
                        <a:rPr lang="uk-UA" sz="1400" b="0" dirty="0" smtClean="0">
                          <a:effectLst/>
                          <a:latin typeface="+mj-lt"/>
                          <a:ea typeface="+mn-ea"/>
                          <a:cs typeface="+mn-cs"/>
                        </a:rPr>
                        <a:t>  </a:t>
                      </a:r>
                      <a:r>
                        <a:rPr lang="uk-UA" sz="1400" b="0" dirty="0" err="1" smtClean="0">
                          <a:effectLst/>
                          <a:latin typeface="+mj-lt"/>
                          <a:ea typeface="+mn-ea"/>
                          <a:cs typeface="+mn-cs"/>
                        </a:rPr>
                        <a:t>штатн</a:t>
                      </a:r>
                      <a:r>
                        <a:rPr lang="uk-UA" sz="1400" b="0" dirty="0" smtClean="0">
                          <a:effectLst/>
                          <a:latin typeface="+mj-lt"/>
                          <a:ea typeface="+mn-ea"/>
                          <a:cs typeface="+mn-cs"/>
                        </a:rPr>
                        <a:t>.</a:t>
                      </a:r>
                      <a:endParaRPr lang="uk-UA" sz="1400" b="0" dirty="0">
                        <a:effectLst/>
                        <a:latin typeface="+mj-lt"/>
                        <a:ea typeface="Calibri"/>
                        <a:cs typeface="Times New Roman"/>
                      </a:endParaRPr>
                    </a:p>
                  </a:txBody>
                  <a:tcPr marL="60298" marR="60298" marT="0" marB="0"/>
                </a:tc>
                <a:tc>
                  <a:txBody>
                    <a:bodyPr/>
                    <a:lstStyle/>
                    <a:p>
                      <a:pPr>
                        <a:lnSpc>
                          <a:spcPct val="115000"/>
                        </a:lnSpc>
                        <a:spcAft>
                          <a:spcPts val="0"/>
                        </a:spcAft>
                      </a:pPr>
                      <a:r>
                        <a:rPr lang="uk-UA" sz="1400" b="0" baseline="0" dirty="0" err="1" smtClean="0">
                          <a:effectLst/>
                          <a:latin typeface="+mj-lt"/>
                        </a:rPr>
                        <a:t>сумісн</a:t>
                      </a:r>
                      <a:endParaRPr lang="uk-UA" sz="1400" b="0" dirty="0">
                        <a:effectLst/>
                        <a:latin typeface="+mj-lt"/>
                        <a:ea typeface="Calibri"/>
                        <a:cs typeface="Times New Roman"/>
                      </a:endParaRPr>
                    </a:p>
                  </a:txBody>
                  <a:tcPr marL="60298" marR="60298" marT="0" marB="0"/>
                </a:tc>
                <a:tc>
                  <a:txBody>
                    <a:bodyPr/>
                    <a:lstStyle/>
                    <a:p>
                      <a:pPr>
                        <a:lnSpc>
                          <a:spcPct val="115000"/>
                        </a:lnSpc>
                        <a:spcAft>
                          <a:spcPts val="0"/>
                        </a:spcAft>
                      </a:pPr>
                      <a:r>
                        <a:rPr lang="uk-UA" sz="1400" b="0" dirty="0" smtClean="0">
                          <a:effectLst/>
                          <a:latin typeface="+mj-lt"/>
                        </a:rPr>
                        <a:t> </a:t>
                      </a:r>
                      <a:r>
                        <a:rPr lang="uk-UA" sz="1400" b="0" dirty="0" err="1" smtClean="0">
                          <a:effectLst/>
                          <a:latin typeface="+mj-lt"/>
                        </a:rPr>
                        <a:t>д.н</a:t>
                      </a:r>
                      <a:r>
                        <a:rPr lang="uk-UA" sz="1400" b="0" dirty="0" smtClean="0">
                          <a:effectLst/>
                          <a:latin typeface="+mj-lt"/>
                        </a:rPr>
                        <a:t>., проф.</a:t>
                      </a:r>
                      <a:endParaRPr lang="uk-UA" sz="1400" b="0" dirty="0">
                        <a:effectLst/>
                        <a:latin typeface="+mj-lt"/>
                        <a:ea typeface="Calibri"/>
                        <a:cs typeface="Times New Roman"/>
                      </a:endParaRPr>
                    </a:p>
                  </a:txBody>
                  <a:tcPr marL="60298" marR="60298" marT="0" marB="0"/>
                </a:tc>
                <a:tc>
                  <a:txBody>
                    <a:bodyPr/>
                    <a:lstStyle/>
                    <a:p>
                      <a:pPr>
                        <a:lnSpc>
                          <a:spcPct val="115000"/>
                        </a:lnSpc>
                        <a:spcAft>
                          <a:spcPts val="0"/>
                        </a:spcAft>
                      </a:pPr>
                      <a:r>
                        <a:rPr lang="uk-UA" sz="1400" b="0" dirty="0" err="1" smtClean="0">
                          <a:effectLst/>
                          <a:latin typeface="+mj-lt"/>
                        </a:rPr>
                        <a:t>д.н</a:t>
                      </a:r>
                      <a:r>
                        <a:rPr lang="uk-UA" sz="1400" b="0" dirty="0" smtClean="0">
                          <a:effectLst/>
                          <a:latin typeface="+mj-lt"/>
                        </a:rPr>
                        <a:t>., </a:t>
                      </a:r>
                    </a:p>
                    <a:p>
                      <a:pPr>
                        <a:lnSpc>
                          <a:spcPct val="115000"/>
                        </a:lnSpc>
                        <a:spcAft>
                          <a:spcPts val="0"/>
                        </a:spcAft>
                      </a:pPr>
                      <a:r>
                        <a:rPr lang="uk-UA" sz="1400" b="0" dirty="0" smtClean="0">
                          <a:effectLst/>
                          <a:latin typeface="+mj-lt"/>
                        </a:rPr>
                        <a:t>доц.</a:t>
                      </a:r>
                      <a:endParaRPr lang="uk-UA" sz="1400" b="0" dirty="0">
                        <a:effectLst/>
                        <a:latin typeface="+mj-lt"/>
                        <a:ea typeface="Calibri"/>
                        <a:cs typeface="Times New Roman"/>
                      </a:endParaRPr>
                    </a:p>
                  </a:txBody>
                  <a:tcPr marL="60298" marR="60298" marT="0" marB="0"/>
                </a:tc>
                <a:tc>
                  <a:txBody>
                    <a:bodyPr/>
                    <a:lstStyle/>
                    <a:p>
                      <a:pPr>
                        <a:lnSpc>
                          <a:spcPct val="115000"/>
                        </a:lnSpc>
                        <a:spcAft>
                          <a:spcPts val="0"/>
                        </a:spcAft>
                      </a:pPr>
                      <a:r>
                        <a:rPr lang="uk-UA" sz="1400" b="0" dirty="0">
                          <a:effectLst/>
                          <a:latin typeface="+mj-lt"/>
                        </a:rPr>
                        <a:t> </a:t>
                      </a:r>
                      <a:r>
                        <a:rPr lang="uk-UA" sz="1400" b="0" dirty="0" smtClean="0">
                          <a:effectLst/>
                          <a:latin typeface="+mj-lt"/>
                        </a:rPr>
                        <a:t>к.н., доц. </a:t>
                      </a:r>
                      <a:endParaRPr lang="uk-UA" sz="1400" b="0" dirty="0">
                        <a:effectLst/>
                        <a:latin typeface="+mj-lt"/>
                        <a:ea typeface="Calibri"/>
                        <a:cs typeface="Times New Roman"/>
                      </a:endParaRPr>
                    </a:p>
                  </a:txBody>
                  <a:tcPr marL="60298" marR="60298" marT="0" marB="0"/>
                </a:tc>
                <a:tc>
                  <a:txBody>
                    <a:bodyPr/>
                    <a:lstStyle/>
                    <a:p>
                      <a:pPr>
                        <a:lnSpc>
                          <a:spcPct val="115000"/>
                        </a:lnSpc>
                        <a:spcAft>
                          <a:spcPts val="0"/>
                        </a:spcAft>
                      </a:pPr>
                      <a:r>
                        <a:rPr lang="uk-UA" sz="1400" b="0" dirty="0" smtClean="0">
                          <a:effectLst/>
                          <a:latin typeface="+mj-lt"/>
                          <a:ea typeface="Calibri"/>
                          <a:cs typeface="Times New Roman"/>
                        </a:rPr>
                        <a:t>    </a:t>
                      </a:r>
                      <a:r>
                        <a:rPr lang="uk-UA" sz="1400" b="0" dirty="0" err="1" smtClean="0">
                          <a:effectLst/>
                          <a:latin typeface="+mj-lt"/>
                          <a:ea typeface="Calibri"/>
                          <a:cs typeface="Times New Roman"/>
                        </a:rPr>
                        <a:t>к.н</a:t>
                      </a:r>
                      <a:r>
                        <a:rPr lang="uk-UA" sz="1400" b="0" dirty="0" smtClean="0">
                          <a:effectLst/>
                          <a:latin typeface="+mj-lt"/>
                          <a:ea typeface="Calibri"/>
                          <a:cs typeface="Times New Roman"/>
                        </a:rPr>
                        <a:t>., </a:t>
                      </a:r>
                    </a:p>
                    <a:p>
                      <a:pPr>
                        <a:lnSpc>
                          <a:spcPct val="115000"/>
                        </a:lnSpc>
                        <a:spcAft>
                          <a:spcPts val="0"/>
                        </a:spcAft>
                      </a:pPr>
                      <a:r>
                        <a:rPr lang="uk-UA" sz="1400" b="0" dirty="0" smtClean="0">
                          <a:effectLst/>
                          <a:latin typeface="+mj-lt"/>
                          <a:ea typeface="Calibri"/>
                          <a:cs typeface="Times New Roman"/>
                        </a:rPr>
                        <a:t>   </a:t>
                      </a:r>
                      <a:r>
                        <a:rPr lang="uk-UA" sz="1400" b="0" dirty="0" err="1" smtClean="0">
                          <a:effectLst/>
                          <a:latin typeface="+mj-lt"/>
                          <a:ea typeface="Calibri"/>
                          <a:cs typeface="Times New Roman"/>
                        </a:rPr>
                        <a:t>б.а</a:t>
                      </a:r>
                      <a:r>
                        <a:rPr lang="uk-UA" sz="1400" b="0" dirty="0" smtClean="0">
                          <a:effectLst/>
                          <a:latin typeface="+mj-lt"/>
                          <a:ea typeface="Calibri"/>
                          <a:cs typeface="Times New Roman"/>
                        </a:rPr>
                        <a:t>.</a:t>
                      </a:r>
                      <a:endParaRPr lang="uk-UA" sz="1400" b="0" dirty="0">
                        <a:effectLst/>
                        <a:latin typeface="+mj-lt"/>
                        <a:ea typeface="Calibri"/>
                        <a:cs typeface="Times New Roman"/>
                      </a:endParaRPr>
                    </a:p>
                  </a:txBody>
                  <a:tcPr marL="60298" marR="60298" marT="0" marB="0"/>
                </a:tc>
                <a:tc>
                  <a:txBody>
                    <a:bodyPr/>
                    <a:lstStyle/>
                    <a:p>
                      <a:pPr>
                        <a:lnSpc>
                          <a:spcPct val="115000"/>
                        </a:lnSpc>
                        <a:spcAft>
                          <a:spcPts val="0"/>
                        </a:spcAft>
                      </a:pPr>
                      <a:r>
                        <a:rPr lang="uk-UA" sz="1400" b="0" dirty="0" smtClean="0">
                          <a:effectLst/>
                          <a:latin typeface="+mj-lt"/>
                          <a:ea typeface="Calibri"/>
                          <a:cs typeface="Times New Roman"/>
                        </a:rPr>
                        <a:t>ст.</a:t>
                      </a:r>
                    </a:p>
                    <a:p>
                      <a:pPr>
                        <a:lnSpc>
                          <a:spcPct val="115000"/>
                        </a:lnSpc>
                        <a:spcAft>
                          <a:spcPts val="0"/>
                        </a:spcAft>
                      </a:pPr>
                      <a:r>
                        <a:rPr lang="uk-UA" sz="1400" b="0" dirty="0" err="1" smtClean="0">
                          <a:effectLst/>
                          <a:latin typeface="+mj-lt"/>
                          <a:ea typeface="Calibri"/>
                          <a:cs typeface="Times New Roman"/>
                        </a:rPr>
                        <a:t>викл</a:t>
                      </a:r>
                      <a:endParaRPr lang="uk-UA" sz="1400" b="0" dirty="0">
                        <a:effectLst/>
                        <a:latin typeface="+mj-lt"/>
                        <a:ea typeface="Calibri"/>
                        <a:cs typeface="Times New Roman"/>
                      </a:endParaRPr>
                    </a:p>
                  </a:txBody>
                  <a:tcPr marL="60298" marR="60298" marT="0" marB="0"/>
                </a:tc>
                <a:tc>
                  <a:txBody>
                    <a:bodyPr/>
                    <a:lstStyle/>
                    <a:p>
                      <a:pPr>
                        <a:lnSpc>
                          <a:spcPct val="115000"/>
                        </a:lnSpc>
                        <a:spcAft>
                          <a:spcPts val="0"/>
                        </a:spcAft>
                      </a:pPr>
                      <a:r>
                        <a:rPr lang="uk-UA" sz="1400" b="0" dirty="0" err="1" smtClean="0">
                          <a:effectLst/>
                          <a:latin typeface="+mj-lt"/>
                          <a:ea typeface="Calibri"/>
                          <a:cs typeface="Times New Roman"/>
                        </a:rPr>
                        <a:t>асист</a:t>
                      </a:r>
                      <a:r>
                        <a:rPr lang="uk-UA" sz="1400" b="0" dirty="0" smtClean="0">
                          <a:effectLst/>
                          <a:latin typeface="+mj-lt"/>
                          <a:ea typeface="Calibri"/>
                          <a:cs typeface="Times New Roman"/>
                        </a:rPr>
                        <a:t>.</a:t>
                      </a:r>
                      <a:endParaRPr lang="uk-UA" sz="1400" b="0" dirty="0">
                        <a:effectLst/>
                        <a:latin typeface="+mj-lt"/>
                        <a:ea typeface="Calibri"/>
                        <a:cs typeface="Times New Roman"/>
                      </a:endParaRPr>
                    </a:p>
                  </a:txBody>
                  <a:tcPr marL="60298" marR="60298" marT="0" marB="0"/>
                </a:tc>
              </a:tr>
              <a:tr h="277370">
                <a:tc>
                  <a:txBody>
                    <a:bodyPr/>
                    <a:lstStyle/>
                    <a:p>
                      <a:pPr>
                        <a:lnSpc>
                          <a:spcPct val="115000"/>
                        </a:lnSpc>
                        <a:spcAft>
                          <a:spcPts val="0"/>
                        </a:spcAft>
                      </a:pPr>
                      <a:r>
                        <a:rPr lang="uk-UA" sz="1600" dirty="0">
                          <a:effectLst/>
                        </a:rPr>
                        <a:t>  </a:t>
                      </a:r>
                      <a:r>
                        <a:rPr lang="uk-UA" sz="1600" dirty="0" smtClean="0">
                          <a:effectLst/>
                        </a:rPr>
                        <a:t> </a:t>
                      </a:r>
                      <a:endParaRPr lang="uk-UA" sz="1000" dirty="0">
                        <a:effectLst/>
                        <a:latin typeface="Calibri"/>
                        <a:ea typeface="Calibri"/>
                        <a:cs typeface="Times New Roman"/>
                      </a:endParaRPr>
                    </a:p>
                  </a:txBody>
                  <a:tcPr marL="60298" marR="60298" marT="0" marB="0"/>
                </a:tc>
                <a:tc>
                  <a:txBody>
                    <a:bodyPr/>
                    <a:lstStyle/>
                    <a:p>
                      <a:pPr>
                        <a:lnSpc>
                          <a:spcPct val="115000"/>
                        </a:lnSpc>
                        <a:spcAft>
                          <a:spcPts val="0"/>
                        </a:spcAft>
                      </a:pPr>
                      <a:endParaRPr lang="uk-UA" sz="1000" dirty="0">
                        <a:effectLst/>
                        <a:latin typeface="Calibri"/>
                        <a:ea typeface="Calibri"/>
                        <a:cs typeface="Times New Roman"/>
                      </a:endParaRPr>
                    </a:p>
                  </a:txBody>
                  <a:tcPr marL="60298" marR="60298" marT="0" marB="0"/>
                </a:tc>
                <a:tc>
                  <a:txBody>
                    <a:bodyPr/>
                    <a:lstStyle/>
                    <a:p>
                      <a:pPr>
                        <a:lnSpc>
                          <a:spcPct val="115000"/>
                        </a:lnSpc>
                        <a:spcAft>
                          <a:spcPts val="0"/>
                        </a:spcAft>
                      </a:pPr>
                      <a:endParaRPr lang="uk-UA" sz="1400" b="0" dirty="0">
                        <a:effectLst/>
                        <a:latin typeface="+mj-lt"/>
                        <a:ea typeface="Calibri"/>
                        <a:cs typeface="Times New Roman"/>
                      </a:endParaRPr>
                    </a:p>
                  </a:txBody>
                  <a:tcPr marL="60298" marR="60298" marT="0" marB="0"/>
                </a:tc>
                <a:tc>
                  <a:txBody>
                    <a:bodyPr/>
                    <a:lstStyle/>
                    <a:p>
                      <a:pPr>
                        <a:lnSpc>
                          <a:spcPct val="115000"/>
                        </a:lnSpc>
                        <a:spcAft>
                          <a:spcPts val="0"/>
                        </a:spcAft>
                      </a:pPr>
                      <a:endParaRPr lang="uk-UA" sz="1400" b="0" dirty="0">
                        <a:effectLst/>
                        <a:latin typeface="+mj-lt"/>
                        <a:ea typeface="Calibri"/>
                        <a:cs typeface="Times New Roman"/>
                      </a:endParaRPr>
                    </a:p>
                  </a:txBody>
                  <a:tcPr marL="60298" marR="60298" marT="0" marB="0"/>
                </a:tc>
                <a:tc>
                  <a:txBody>
                    <a:bodyPr/>
                    <a:lstStyle/>
                    <a:p>
                      <a:pPr>
                        <a:lnSpc>
                          <a:spcPct val="115000"/>
                        </a:lnSpc>
                        <a:spcAft>
                          <a:spcPts val="0"/>
                        </a:spcAft>
                      </a:pPr>
                      <a:r>
                        <a:rPr lang="uk-UA" sz="1400" b="0" dirty="0" smtClean="0">
                          <a:effectLst/>
                          <a:latin typeface="+mj-lt"/>
                          <a:ea typeface="Calibri"/>
                          <a:cs typeface="Times New Roman"/>
                        </a:rPr>
                        <a:t>шт./</a:t>
                      </a:r>
                    </a:p>
                    <a:p>
                      <a:pPr>
                        <a:lnSpc>
                          <a:spcPct val="115000"/>
                        </a:lnSpc>
                        <a:spcAft>
                          <a:spcPts val="0"/>
                        </a:spcAft>
                      </a:pPr>
                      <a:r>
                        <a:rPr lang="uk-UA" sz="1400" b="0" dirty="0" smtClean="0">
                          <a:effectLst/>
                          <a:latin typeface="+mj-lt"/>
                          <a:ea typeface="Calibri"/>
                          <a:cs typeface="Times New Roman"/>
                        </a:rPr>
                        <a:t>сум.</a:t>
                      </a:r>
                      <a:endParaRPr lang="uk-UA" sz="1400" b="0" dirty="0">
                        <a:effectLst/>
                        <a:latin typeface="+mj-lt"/>
                        <a:ea typeface="Calibri"/>
                        <a:cs typeface="Times New Roman"/>
                      </a:endParaRPr>
                    </a:p>
                  </a:txBody>
                  <a:tcPr marL="60298" marR="60298" marT="0" marB="0"/>
                </a:tc>
                <a:tc>
                  <a:txBody>
                    <a:bodyPr/>
                    <a:lstStyle/>
                    <a:p>
                      <a:pPr>
                        <a:lnSpc>
                          <a:spcPct val="115000"/>
                        </a:lnSpc>
                        <a:spcAft>
                          <a:spcPts val="0"/>
                        </a:spcAft>
                      </a:pPr>
                      <a:r>
                        <a:rPr lang="uk-UA" sz="1400" b="0" dirty="0" smtClean="0">
                          <a:effectLst/>
                          <a:latin typeface="+mj-lt"/>
                          <a:ea typeface="Calibri"/>
                          <a:cs typeface="Times New Roman"/>
                        </a:rPr>
                        <a:t>шт./</a:t>
                      </a:r>
                    </a:p>
                    <a:p>
                      <a:pPr>
                        <a:lnSpc>
                          <a:spcPct val="115000"/>
                        </a:lnSpc>
                        <a:spcAft>
                          <a:spcPts val="0"/>
                        </a:spcAft>
                      </a:pPr>
                      <a:r>
                        <a:rPr lang="uk-UA" sz="1400" b="0" dirty="0" smtClean="0">
                          <a:effectLst/>
                          <a:latin typeface="+mj-lt"/>
                          <a:ea typeface="Calibri"/>
                          <a:cs typeface="Times New Roman"/>
                        </a:rPr>
                        <a:t>сум.</a:t>
                      </a:r>
                      <a:endParaRPr lang="uk-UA" sz="1400" b="0" dirty="0">
                        <a:effectLst/>
                        <a:latin typeface="+mj-lt"/>
                        <a:ea typeface="Calibri"/>
                        <a:cs typeface="Times New Roman"/>
                      </a:endParaRPr>
                    </a:p>
                  </a:txBody>
                  <a:tcPr marL="60298" marR="60298" marT="0" marB="0"/>
                </a:tc>
                <a:tc>
                  <a:txBody>
                    <a:bodyPr/>
                    <a:lstStyle/>
                    <a:p>
                      <a:pPr>
                        <a:lnSpc>
                          <a:spcPct val="115000"/>
                        </a:lnSpc>
                        <a:spcAft>
                          <a:spcPts val="0"/>
                        </a:spcAft>
                      </a:pPr>
                      <a:r>
                        <a:rPr lang="uk-UA" sz="1400" b="0" dirty="0">
                          <a:effectLst/>
                          <a:latin typeface="+mj-lt"/>
                        </a:rPr>
                        <a:t> </a:t>
                      </a:r>
                      <a:r>
                        <a:rPr lang="uk-UA" sz="1400" b="0" dirty="0" smtClean="0">
                          <a:effectLst/>
                          <a:latin typeface="+mj-lt"/>
                        </a:rPr>
                        <a:t>шт./</a:t>
                      </a:r>
                    </a:p>
                    <a:p>
                      <a:pPr>
                        <a:lnSpc>
                          <a:spcPct val="115000"/>
                        </a:lnSpc>
                        <a:spcAft>
                          <a:spcPts val="0"/>
                        </a:spcAft>
                      </a:pPr>
                      <a:r>
                        <a:rPr lang="uk-UA" sz="1400" b="0" dirty="0" smtClean="0">
                          <a:effectLst/>
                          <a:latin typeface="+mj-lt"/>
                        </a:rPr>
                        <a:t>сум.</a:t>
                      </a:r>
                      <a:endParaRPr lang="uk-UA" sz="1400" b="0" dirty="0">
                        <a:effectLst/>
                        <a:latin typeface="+mj-lt"/>
                        <a:ea typeface="Calibri"/>
                        <a:cs typeface="Times New Roman"/>
                      </a:endParaRPr>
                    </a:p>
                  </a:txBody>
                  <a:tcPr marL="60298" marR="60298" marT="0" marB="0"/>
                </a:tc>
                <a:tc>
                  <a:txBody>
                    <a:bodyPr/>
                    <a:lstStyle/>
                    <a:p>
                      <a:pPr>
                        <a:lnSpc>
                          <a:spcPct val="115000"/>
                        </a:lnSpc>
                        <a:spcAft>
                          <a:spcPts val="0"/>
                        </a:spcAft>
                      </a:pPr>
                      <a:r>
                        <a:rPr lang="uk-UA" sz="1400" b="0" dirty="0" smtClean="0">
                          <a:effectLst/>
                          <a:latin typeface="+mj-lt"/>
                          <a:ea typeface="Calibri"/>
                          <a:cs typeface="Times New Roman"/>
                        </a:rPr>
                        <a:t>шт./</a:t>
                      </a:r>
                    </a:p>
                    <a:p>
                      <a:pPr>
                        <a:lnSpc>
                          <a:spcPct val="115000"/>
                        </a:lnSpc>
                        <a:spcAft>
                          <a:spcPts val="0"/>
                        </a:spcAft>
                      </a:pPr>
                      <a:r>
                        <a:rPr lang="uk-UA" sz="1400" b="0" dirty="0" smtClean="0">
                          <a:effectLst/>
                          <a:latin typeface="+mj-lt"/>
                          <a:ea typeface="Calibri"/>
                          <a:cs typeface="Times New Roman"/>
                        </a:rPr>
                        <a:t>сум.</a:t>
                      </a:r>
                      <a:endParaRPr lang="uk-UA" sz="1400" b="0" dirty="0">
                        <a:effectLst/>
                        <a:latin typeface="+mj-lt"/>
                        <a:ea typeface="Calibri"/>
                        <a:cs typeface="Times New Roman"/>
                      </a:endParaRPr>
                    </a:p>
                  </a:txBody>
                  <a:tcPr marL="60298" marR="60298" marT="0" marB="0"/>
                </a:tc>
                <a:tc>
                  <a:txBody>
                    <a:bodyPr/>
                    <a:lstStyle/>
                    <a:p>
                      <a:pPr>
                        <a:lnSpc>
                          <a:spcPct val="115000"/>
                        </a:lnSpc>
                        <a:spcAft>
                          <a:spcPts val="0"/>
                        </a:spcAft>
                      </a:pPr>
                      <a:r>
                        <a:rPr lang="uk-UA" sz="1400" b="0" dirty="0" smtClean="0">
                          <a:effectLst/>
                          <a:latin typeface="+mj-lt"/>
                          <a:ea typeface="Calibri"/>
                          <a:cs typeface="Times New Roman"/>
                        </a:rPr>
                        <a:t>шт./</a:t>
                      </a:r>
                    </a:p>
                    <a:p>
                      <a:pPr>
                        <a:lnSpc>
                          <a:spcPct val="115000"/>
                        </a:lnSpc>
                        <a:spcAft>
                          <a:spcPts val="0"/>
                        </a:spcAft>
                      </a:pPr>
                      <a:r>
                        <a:rPr lang="uk-UA" sz="1400" b="0" dirty="0" smtClean="0">
                          <a:effectLst/>
                          <a:latin typeface="+mj-lt"/>
                          <a:ea typeface="Calibri"/>
                          <a:cs typeface="Times New Roman"/>
                        </a:rPr>
                        <a:t>сум.</a:t>
                      </a:r>
                      <a:endParaRPr lang="uk-UA" sz="1400" b="0" dirty="0">
                        <a:effectLst/>
                        <a:latin typeface="+mj-lt"/>
                        <a:ea typeface="Calibri"/>
                        <a:cs typeface="Times New Roman"/>
                      </a:endParaRPr>
                    </a:p>
                  </a:txBody>
                  <a:tcPr marL="60298" marR="60298" marT="0" marB="0"/>
                </a:tc>
                <a:tc>
                  <a:txBody>
                    <a:bodyPr/>
                    <a:lstStyle/>
                    <a:p>
                      <a:pPr>
                        <a:lnSpc>
                          <a:spcPct val="115000"/>
                        </a:lnSpc>
                        <a:spcAft>
                          <a:spcPts val="0"/>
                        </a:spcAft>
                      </a:pPr>
                      <a:r>
                        <a:rPr lang="uk-UA" sz="1400" b="0" dirty="0" smtClean="0">
                          <a:effectLst/>
                          <a:latin typeface="+mj-lt"/>
                          <a:ea typeface="Calibri"/>
                          <a:cs typeface="Times New Roman"/>
                        </a:rPr>
                        <a:t>шт./</a:t>
                      </a:r>
                    </a:p>
                    <a:p>
                      <a:pPr>
                        <a:lnSpc>
                          <a:spcPct val="115000"/>
                        </a:lnSpc>
                        <a:spcAft>
                          <a:spcPts val="0"/>
                        </a:spcAft>
                      </a:pPr>
                      <a:r>
                        <a:rPr lang="uk-UA" sz="1400" b="0" dirty="0" smtClean="0">
                          <a:effectLst/>
                          <a:latin typeface="+mj-lt"/>
                          <a:ea typeface="Calibri"/>
                          <a:cs typeface="Times New Roman"/>
                        </a:rPr>
                        <a:t>сум.</a:t>
                      </a:r>
                      <a:endParaRPr lang="uk-UA" sz="1400" b="0" dirty="0">
                        <a:effectLst/>
                        <a:latin typeface="+mj-lt"/>
                        <a:ea typeface="Calibri"/>
                        <a:cs typeface="Times New Roman"/>
                      </a:endParaRPr>
                    </a:p>
                  </a:txBody>
                  <a:tcPr marL="60298" marR="60298" marT="0" marB="0"/>
                </a:tc>
              </a:tr>
              <a:tr h="277370">
                <a:tc>
                  <a:txBody>
                    <a:bodyPr/>
                    <a:lstStyle/>
                    <a:p>
                      <a:pPr>
                        <a:lnSpc>
                          <a:spcPct val="115000"/>
                        </a:lnSpc>
                        <a:spcAft>
                          <a:spcPts val="0"/>
                        </a:spcAft>
                      </a:pPr>
                      <a:r>
                        <a:rPr lang="uk-UA" sz="1600" dirty="0" smtClean="0">
                          <a:effectLst/>
                        </a:rPr>
                        <a:t>Початкової</a:t>
                      </a:r>
                      <a:r>
                        <a:rPr lang="uk-UA" sz="1600" baseline="0" dirty="0" smtClean="0">
                          <a:effectLst/>
                        </a:rPr>
                        <a:t> та дошкільної освіти </a:t>
                      </a:r>
                      <a:endParaRPr lang="uk-UA" sz="1000" dirty="0">
                        <a:effectLst/>
                        <a:latin typeface="Calibri"/>
                        <a:ea typeface="Calibri"/>
                        <a:cs typeface="Times New Roman"/>
                      </a:endParaRPr>
                    </a:p>
                  </a:txBody>
                  <a:tcPr marL="60298" marR="60298" marT="0" marB="0"/>
                </a:tc>
                <a:tc>
                  <a:txBody>
                    <a:bodyPr/>
                    <a:lstStyle/>
                    <a:p>
                      <a:pPr>
                        <a:lnSpc>
                          <a:spcPct val="115000"/>
                        </a:lnSpc>
                        <a:spcAft>
                          <a:spcPts val="0"/>
                        </a:spcAft>
                      </a:pPr>
                      <a:r>
                        <a:rPr lang="uk-UA" sz="1600" b="1" dirty="0" smtClean="0">
                          <a:effectLst/>
                          <a:latin typeface="Calibri"/>
                          <a:ea typeface="Calibri"/>
                          <a:cs typeface="Times New Roman"/>
                        </a:rPr>
                        <a:t>25.5</a:t>
                      </a:r>
                      <a:endParaRPr lang="uk-UA" sz="1600" b="1" dirty="0">
                        <a:effectLst/>
                        <a:latin typeface="Calibri"/>
                        <a:ea typeface="Calibri"/>
                        <a:cs typeface="Times New Roman"/>
                      </a:endParaRPr>
                    </a:p>
                  </a:txBody>
                  <a:tcPr marL="60298" marR="60298" marT="0" marB="0"/>
                </a:tc>
                <a:tc>
                  <a:txBody>
                    <a:bodyPr/>
                    <a:lstStyle/>
                    <a:p>
                      <a:pPr>
                        <a:lnSpc>
                          <a:spcPct val="115000"/>
                        </a:lnSpc>
                        <a:spcAft>
                          <a:spcPts val="0"/>
                        </a:spcAft>
                      </a:pPr>
                      <a:r>
                        <a:rPr lang="uk-UA" sz="1600" b="1" dirty="0" smtClean="0">
                          <a:effectLst/>
                          <a:latin typeface="Calibri"/>
                          <a:ea typeface="Calibri"/>
                          <a:cs typeface="Times New Roman"/>
                        </a:rPr>
                        <a:t>19</a:t>
                      </a:r>
                      <a:endParaRPr lang="uk-UA" sz="1600" b="1" dirty="0">
                        <a:effectLst/>
                        <a:latin typeface="Calibri"/>
                        <a:ea typeface="Calibri"/>
                        <a:cs typeface="Times New Roman"/>
                      </a:endParaRPr>
                    </a:p>
                  </a:txBody>
                  <a:tcPr marL="60298" marR="60298" marT="0" marB="0"/>
                </a:tc>
                <a:tc>
                  <a:txBody>
                    <a:bodyPr/>
                    <a:lstStyle/>
                    <a:p>
                      <a:pPr>
                        <a:lnSpc>
                          <a:spcPct val="115000"/>
                        </a:lnSpc>
                        <a:spcAft>
                          <a:spcPts val="0"/>
                        </a:spcAft>
                      </a:pPr>
                      <a:r>
                        <a:rPr lang="uk-UA" sz="1600" b="1" dirty="0" smtClean="0">
                          <a:effectLst/>
                          <a:latin typeface="Calibri"/>
                          <a:ea typeface="Calibri"/>
                          <a:cs typeface="Times New Roman"/>
                        </a:rPr>
                        <a:t>16</a:t>
                      </a:r>
                      <a:endParaRPr lang="uk-UA" sz="1600" b="1" dirty="0">
                        <a:effectLst/>
                        <a:latin typeface="Calibri"/>
                        <a:ea typeface="Calibri"/>
                        <a:cs typeface="Times New Roman"/>
                      </a:endParaRPr>
                    </a:p>
                  </a:txBody>
                  <a:tcPr marL="60298" marR="60298" marT="0" marB="0"/>
                </a:tc>
                <a:tc>
                  <a:txBody>
                    <a:bodyPr/>
                    <a:lstStyle/>
                    <a:p>
                      <a:pPr>
                        <a:lnSpc>
                          <a:spcPct val="115000"/>
                        </a:lnSpc>
                        <a:spcAft>
                          <a:spcPts val="0"/>
                        </a:spcAft>
                      </a:pPr>
                      <a:r>
                        <a:rPr lang="uk-UA" sz="1600" b="1" baseline="0" dirty="0" smtClean="0">
                          <a:effectLst/>
                          <a:latin typeface="Calibri"/>
                          <a:ea typeface="Calibri"/>
                          <a:cs typeface="Times New Roman"/>
                        </a:rPr>
                        <a:t> - /2</a:t>
                      </a:r>
                      <a:endParaRPr lang="uk-UA" sz="1600" b="1" dirty="0">
                        <a:effectLst/>
                        <a:latin typeface="Calibri"/>
                        <a:ea typeface="Calibri"/>
                        <a:cs typeface="Times New Roman"/>
                      </a:endParaRPr>
                    </a:p>
                  </a:txBody>
                  <a:tcPr marL="60298" marR="60298" marT="0" marB="0"/>
                </a:tc>
                <a:tc>
                  <a:txBody>
                    <a:bodyPr/>
                    <a:lstStyle/>
                    <a:p>
                      <a:pPr>
                        <a:lnSpc>
                          <a:spcPct val="115000"/>
                        </a:lnSpc>
                        <a:spcAft>
                          <a:spcPts val="0"/>
                        </a:spcAft>
                      </a:pPr>
                      <a:r>
                        <a:rPr lang="uk-UA" sz="1600" b="1" dirty="0" smtClean="0">
                          <a:effectLst/>
                          <a:latin typeface="Calibri"/>
                          <a:ea typeface="Calibri"/>
                          <a:cs typeface="Times New Roman"/>
                        </a:rPr>
                        <a:t>1/1</a:t>
                      </a:r>
                      <a:endParaRPr lang="uk-UA" sz="1600" b="1" dirty="0">
                        <a:effectLst/>
                        <a:latin typeface="Calibri"/>
                        <a:ea typeface="Calibri"/>
                        <a:cs typeface="Times New Roman"/>
                      </a:endParaRPr>
                    </a:p>
                  </a:txBody>
                  <a:tcPr marL="60298" marR="60298" marT="0" marB="0"/>
                </a:tc>
                <a:tc>
                  <a:txBody>
                    <a:bodyPr/>
                    <a:lstStyle/>
                    <a:p>
                      <a:pPr>
                        <a:lnSpc>
                          <a:spcPct val="115000"/>
                        </a:lnSpc>
                        <a:spcAft>
                          <a:spcPts val="0"/>
                        </a:spcAft>
                      </a:pPr>
                      <a:r>
                        <a:rPr lang="uk-UA" sz="1600" b="1" dirty="0">
                          <a:effectLst/>
                        </a:rPr>
                        <a:t> </a:t>
                      </a:r>
                      <a:r>
                        <a:rPr lang="uk-UA" sz="1600" b="1" dirty="0" smtClean="0">
                          <a:effectLst/>
                        </a:rPr>
                        <a:t>3/1</a:t>
                      </a:r>
                      <a:endParaRPr lang="uk-UA" sz="1600" b="1" dirty="0">
                        <a:effectLst/>
                        <a:latin typeface="Calibri"/>
                        <a:ea typeface="Calibri"/>
                        <a:cs typeface="Times New Roman"/>
                      </a:endParaRPr>
                    </a:p>
                  </a:txBody>
                  <a:tcPr marL="60298" marR="60298" marT="0" marB="0"/>
                </a:tc>
                <a:tc>
                  <a:txBody>
                    <a:bodyPr/>
                    <a:lstStyle/>
                    <a:p>
                      <a:pPr>
                        <a:lnSpc>
                          <a:spcPct val="115000"/>
                        </a:lnSpc>
                        <a:spcAft>
                          <a:spcPts val="0"/>
                        </a:spcAft>
                      </a:pPr>
                      <a:r>
                        <a:rPr lang="uk-UA" sz="1600" b="1" dirty="0" smtClean="0">
                          <a:effectLst/>
                          <a:latin typeface="Calibri"/>
                          <a:ea typeface="Calibri"/>
                          <a:cs typeface="Times New Roman"/>
                        </a:rPr>
                        <a:t>7/2</a:t>
                      </a:r>
                      <a:endParaRPr lang="uk-UA" sz="1600" b="1" dirty="0">
                        <a:effectLst/>
                        <a:latin typeface="Calibri"/>
                        <a:ea typeface="Calibri"/>
                        <a:cs typeface="Times New Roman"/>
                      </a:endParaRPr>
                    </a:p>
                  </a:txBody>
                  <a:tcPr marL="60298" marR="60298" marT="0" marB="0"/>
                </a:tc>
                <a:tc>
                  <a:txBody>
                    <a:bodyPr/>
                    <a:lstStyle/>
                    <a:p>
                      <a:pPr>
                        <a:lnSpc>
                          <a:spcPct val="115000"/>
                        </a:lnSpc>
                        <a:spcAft>
                          <a:spcPts val="0"/>
                        </a:spcAft>
                      </a:pPr>
                      <a:r>
                        <a:rPr lang="uk-UA" sz="1600" b="1" dirty="0" smtClean="0">
                          <a:effectLst/>
                          <a:latin typeface="Calibri"/>
                          <a:ea typeface="Calibri"/>
                          <a:cs typeface="Times New Roman"/>
                        </a:rPr>
                        <a:t>-</a:t>
                      </a:r>
                      <a:endParaRPr lang="uk-UA" sz="1600" b="1" dirty="0">
                        <a:effectLst/>
                        <a:latin typeface="Calibri"/>
                        <a:ea typeface="Calibri"/>
                        <a:cs typeface="Times New Roman"/>
                      </a:endParaRPr>
                    </a:p>
                  </a:txBody>
                  <a:tcPr marL="60298" marR="60298" marT="0" marB="0"/>
                </a:tc>
                <a:tc>
                  <a:txBody>
                    <a:bodyPr/>
                    <a:lstStyle/>
                    <a:p>
                      <a:pPr>
                        <a:lnSpc>
                          <a:spcPct val="115000"/>
                        </a:lnSpc>
                        <a:spcAft>
                          <a:spcPts val="0"/>
                        </a:spcAft>
                      </a:pPr>
                      <a:r>
                        <a:rPr lang="uk-UA" sz="1600" b="1" dirty="0" smtClean="0">
                          <a:effectLst/>
                          <a:latin typeface="Calibri"/>
                          <a:ea typeface="Calibri"/>
                          <a:cs typeface="Times New Roman"/>
                        </a:rPr>
                        <a:t>8/10</a:t>
                      </a:r>
                      <a:endParaRPr lang="uk-UA" sz="1600" b="1" dirty="0">
                        <a:effectLst/>
                        <a:latin typeface="Calibri"/>
                        <a:ea typeface="Calibri"/>
                        <a:cs typeface="Times New Roman"/>
                      </a:endParaRPr>
                    </a:p>
                  </a:txBody>
                  <a:tcPr marL="60298" marR="60298" marT="0" marB="0"/>
                </a:tc>
              </a:tr>
              <a:tr h="277370">
                <a:tc>
                  <a:txBody>
                    <a:bodyPr/>
                    <a:lstStyle/>
                    <a:p>
                      <a:pPr>
                        <a:lnSpc>
                          <a:spcPct val="115000"/>
                        </a:lnSpc>
                        <a:spcAft>
                          <a:spcPts val="0"/>
                        </a:spcAft>
                      </a:pPr>
                      <a:r>
                        <a:rPr lang="uk-UA" sz="1600" dirty="0" smtClean="0">
                          <a:effectLst/>
                        </a:rPr>
                        <a:t>Кафедра  </a:t>
                      </a:r>
                      <a:r>
                        <a:rPr lang="uk-UA" sz="1600" dirty="0" err="1" smtClean="0">
                          <a:effectLst/>
                        </a:rPr>
                        <a:t>корекційної</a:t>
                      </a:r>
                      <a:r>
                        <a:rPr lang="uk-UA" sz="1600" dirty="0" smtClean="0">
                          <a:effectLst/>
                        </a:rPr>
                        <a:t> педагогіки  та інклюзії</a:t>
                      </a:r>
                      <a:endParaRPr lang="uk-UA" sz="1000" dirty="0">
                        <a:effectLst/>
                        <a:latin typeface="Calibri"/>
                        <a:ea typeface="Calibri"/>
                        <a:cs typeface="Times New Roman"/>
                      </a:endParaRPr>
                    </a:p>
                  </a:txBody>
                  <a:tcPr marL="60298" marR="60298" marT="0" marB="0"/>
                </a:tc>
                <a:tc>
                  <a:txBody>
                    <a:bodyPr/>
                    <a:lstStyle/>
                    <a:p>
                      <a:pPr>
                        <a:lnSpc>
                          <a:spcPct val="115000"/>
                        </a:lnSpc>
                        <a:spcAft>
                          <a:spcPts val="0"/>
                        </a:spcAft>
                      </a:pPr>
                      <a:r>
                        <a:rPr lang="uk-UA" sz="1600" b="1" dirty="0" smtClean="0">
                          <a:effectLst/>
                          <a:latin typeface="Calibri"/>
                          <a:ea typeface="Calibri"/>
                          <a:cs typeface="Times New Roman"/>
                        </a:rPr>
                        <a:t>27</a:t>
                      </a:r>
                      <a:endParaRPr lang="uk-UA" sz="1600" b="1" dirty="0">
                        <a:effectLst/>
                        <a:latin typeface="Calibri"/>
                        <a:ea typeface="Calibri"/>
                        <a:cs typeface="Times New Roman"/>
                      </a:endParaRPr>
                    </a:p>
                  </a:txBody>
                  <a:tcPr marL="60298" marR="60298" marT="0" marB="0"/>
                </a:tc>
                <a:tc>
                  <a:txBody>
                    <a:bodyPr/>
                    <a:lstStyle/>
                    <a:p>
                      <a:pPr>
                        <a:lnSpc>
                          <a:spcPct val="115000"/>
                        </a:lnSpc>
                        <a:spcAft>
                          <a:spcPts val="0"/>
                        </a:spcAft>
                      </a:pPr>
                      <a:r>
                        <a:rPr lang="uk-UA" sz="1600" b="1" dirty="0" smtClean="0">
                          <a:effectLst/>
                          <a:latin typeface="Calibri"/>
                          <a:ea typeface="Calibri"/>
                          <a:cs typeface="Times New Roman"/>
                        </a:rPr>
                        <a:t>25</a:t>
                      </a:r>
                      <a:endParaRPr lang="uk-UA" sz="1600" b="1" dirty="0">
                        <a:effectLst/>
                        <a:latin typeface="Calibri"/>
                        <a:ea typeface="Calibri"/>
                        <a:cs typeface="Times New Roman"/>
                      </a:endParaRPr>
                    </a:p>
                  </a:txBody>
                  <a:tcPr marL="60298" marR="60298" marT="0" marB="0"/>
                </a:tc>
                <a:tc>
                  <a:txBody>
                    <a:bodyPr/>
                    <a:lstStyle/>
                    <a:p>
                      <a:pPr>
                        <a:lnSpc>
                          <a:spcPct val="115000"/>
                        </a:lnSpc>
                        <a:spcAft>
                          <a:spcPts val="0"/>
                        </a:spcAft>
                      </a:pPr>
                      <a:r>
                        <a:rPr lang="uk-UA" sz="1600" b="1" dirty="0" smtClean="0">
                          <a:effectLst/>
                          <a:latin typeface="Calibri"/>
                          <a:ea typeface="Calibri"/>
                          <a:cs typeface="Times New Roman"/>
                        </a:rPr>
                        <a:t>8</a:t>
                      </a:r>
                      <a:endParaRPr lang="uk-UA" sz="1600" b="1" dirty="0">
                        <a:effectLst/>
                        <a:latin typeface="Calibri"/>
                        <a:ea typeface="Calibri"/>
                        <a:cs typeface="Times New Roman"/>
                      </a:endParaRPr>
                    </a:p>
                  </a:txBody>
                  <a:tcPr marL="60298" marR="60298" marT="0" marB="0"/>
                </a:tc>
                <a:tc>
                  <a:txBody>
                    <a:bodyPr/>
                    <a:lstStyle/>
                    <a:p>
                      <a:pPr>
                        <a:lnSpc>
                          <a:spcPct val="115000"/>
                        </a:lnSpc>
                        <a:spcAft>
                          <a:spcPts val="0"/>
                        </a:spcAft>
                      </a:pPr>
                      <a:r>
                        <a:rPr lang="uk-UA" sz="1600" b="1" dirty="0" smtClean="0">
                          <a:effectLst/>
                          <a:latin typeface="Calibri"/>
                          <a:ea typeface="Calibri"/>
                          <a:cs typeface="Times New Roman"/>
                        </a:rPr>
                        <a:t>1/2</a:t>
                      </a:r>
                      <a:endParaRPr lang="uk-UA" sz="1600" b="1" dirty="0">
                        <a:effectLst/>
                        <a:latin typeface="Calibri"/>
                        <a:ea typeface="Calibri"/>
                        <a:cs typeface="Times New Roman"/>
                      </a:endParaRPr>
                    </a:p>
                  </a:txBody>
                  <a:tcPr marL="60298" marR="60298" marT="0" marB="0"/>
                </a:tc>
                <a:tc>
                  <a:txBody>
                    <a:bodyPr/>
                    <a:lstStyle/>
                    <a:p>
                      <a:pPr>
                        <a:lnSpc>
                          <a:spcPct val="115000"/>
                        </a:lnSpc>
                        <a:spcAft>
                          <a:spcPts val="0"/>
                        </a:spcAft>
                      </a:pPr>
                      <a:r>
                        <a:rPr lang="uk-UA" sz="1600" b="1" dirty="0" smtClean="0">
                          <a:effectLst/>
                          <a:latin typeface="Calibri"/>
                          <a:ea typeface="Calibri"/>
                          <a:cs typeface="Times New Roman"/>
                        </a:rPr>
                        <a:t>-</a:t>
                      </a:r>
                      <a:endParaRPr lang="uk-UA" sz="1600" b="1" dirty="0">
                        <a:effectLst/>
                        <a:latin typeface="Calibri"/>
                        <a:ea typeface="Calibri"/>
                        <a:cs typeface="Times New Roman"/>
                      </a:endParaRPr>
                    </a:p>
                  </a:txBody>
                  <a:tcPr marL="60298" marR="60298" marT="0" marB="0"/>
                </a:tc>
                <a:tc>
                  <a:txBody>
                    <a:bodyPr/>
                    <a:lstStyle/>
                    <a:p>
                      <a:pPr>
                        <a:lnSpc>
                          <a:spcPct val="115000"/>
                        </a:lnSpc>
                        <a:spcAft>
                          <a:spcPts val="0"/>
                        </a:spcAft>
                      </a:pPr>
                      <a:r>
                        <a:rPr lang="uk-UA" sz="1600" b="1" dirty="0">
                          <a:effectLst/>
                        </a:rPr>
                        <a:t> </a:t>
                      </a:r>
                      <a:r>
                        <a:rPr lang="uk-UA" sz="1600" b="1" dirty="0" smtClean="0">
                          <a:effectLst/>
                        </a:rPr>
                        <a:t>6/1</a:t>
                      </a:r>
                      <a:endParaRPr lang="uk-UA" sz="1600" b="1" dirty="0">
                        <a:effectLst/>
                        <a:latin typeface="Calibri"/>
                        <a:ea typeface="Calibri"/>
                        <a:cs typeface="Times New Roman"/>
                      </a:endParaRPr>
                    </a:p>
                  </a:txBody>
                  <a:tcPr marL="60298" marR="60298" marT="0" marB="0"/>
                </a:tc>
                <a:tc>
                  <a:txBody>
                    <a:bodyPr/>
                    <a:lstStyle/>
                    <a:p>
                      <a:pPr>
                        <a:lnSpc>
                          <a:spcPct val="115000"/>
                        </a:lnSpc>
                        <a:spcAft>
                          <a:spcPts val="0"/>
                        </a:spcAft>
                      </a:pPr>
                      <a:r>
                        <a:rPr lang="uk-UA" sz="1600" b="1" dirty="0" smtClean="0">
                          <a:effectLst/>
                          <a:latin typeface="Calibri"/>
                          <a:ea typeface="Calibri"/>
                          <a:cs typeface="Times New Roman"/>
                        </a:rPr>
                        <a:t>5/1</a:t>
                      </a:r>
                      <a:endParaRPr lang="uk-UA" sz="1600" b="1" dirty="0">
                        <a:effectLst/>
                        <a:latin typeface="Calibri"/>
                        <a:ea typeface="Calibri"/>
                        <a:cs typeface="Times New Roman"/>
                      </a:endParaRPr>
                    </a:p>
                  </a:txBody>
                  <a:tcPr marL="60298" marR="60298" marT="0" marB="0"/>
                </a:tc>
                <a:tc>
                  <a:txBody>
                    <a:bodyPr/>
                    <a:lstStyle/>
                    <a:p>
                      <a:pPr>
                        <a:lnSpc>
                          <a:spcPct val="115000"/>
                        </a:lnSpc>
                        <a:spcAft>
                          <a:spcPts val="0"/>
                        </a:spcAft>
                      </a:pPr>
                      <a:r>
                        <a:rPr lang="uk-UA" sz="1600" b="1" dirty="0" smtClean="0">
                          <a:effectLst/>
                          <a:latin typeface="Calibri"/>
                          <a:ea typeface="Calibri"/>
                          <a:cs typeface="Times New Roman"/>
                        </a:rPr>
                        <a:t>2/-</a:t>
                      </a:r>
                      <a:endParaRPr lang="uk-UA" sz="1600" b="1" dirty="0">
                        <a:effectLst/>
                        <a:latin typeface="Calibri"/>
                        <a:ea typeface="Calibri"/>
                        <a:cs typeface="Times New Roman"/>
                      </a:endParaRPr>
                    </a:p>
                  </a:txBody>
                  <a:tcPr marL="60298" marR="60298" marT="0" marB="0"/>
                </a:tc>
                <a:tc>
                  <a:txBody>
                    <a:bodyPr/>
                    <a:lstStyle/>
                    <a:p>
                      <a:pPr>
                        <a:lnSpc>
                          <a:spcPct val="115000"/>
                        </a:lnSpc>
                        <a:spcAft>
                          <a:spcPts val="0"/>
                        </a:spcAft>
                      </a:pPr>
                      <a:r>
                        <a:rPr lang="uk-UA" sz="1600" b="1" dirty="0" smtClean="0">
                          <a:effectLst/>
                          <a:latin typeface="Calibri"/>
                          <a:ea typeface="Calibri"/>
                          <a:cs typeface="Times New Roman"/>
                        </a:rPr>
                        <a:t>9/6</a:t>
                      </a:r>
                      <a:endParaRPr lang="uk-UA" sz="1600" b="1" dirty="0">
                        <a:effectLst/>
                        <a:latin typeface="Calibri"/>
                        <a:ea typeface="Calibri"/>
                        <a:cs typeface="Times New Roman"/>
                      </a:endParaRPr>
                    </a:p>
                  </a:txBody>
                  <a:tcPr marL="60298" marR="60298" marT="0" marB="0"/>
                </a:tc>
              </a:tr>
              <a:tr h="277370">
                <a:tc>
                  <a:txBody>
                    <a:bodyPr/>
                    <a:lstStyle/>
                    <a:p>
                      <a:pPr>
                        <a:lnSpc>
                          <a:spcPct val="115000"/>
                        </a:lnSpc>
                        <a:spcAft>
                          <a:spcPts val="0"/>
                        </a:spcAft>
                      </a:pPr>
                      <a:r>
                        <a:rPr lang="uk-UA" sz="1600" dirty="0" smtClean="0">
                          <a:effectLst/>
                        </a:rPr>
                        <a:t>Кафедра</a:t>
                      </a:r>
                      <a:r>
                        <a:rPr lang="uk-UA" sz="1600" baseline="0" dirty="0" smtClean="0">
                          <a:effectLst/>
                        </a:rPr>
                        <a:t>  загальної та соціальної педагогіки </a:t>
                      </a:r>
                      <a:endParaRPr lang="uk-UA" sz="1000" dirty="0">
                        <a:effectLst/>
                        <a:latin typeface="Calibri"/>
                        <a:ea typeface="Calibri"/>
                        <a:cs typeface="Times New Roman"/>
                      </a:endParaRPr>
                    </a:p>
                  </a:txBody>
                  <a:tcPr marL="60298" marR="60298" marT="0" marB="0"/>
                </a:tc>
                <a:tc>
                  <a:txBody>
                    <a:bodyPr/>
                    <a:lstStyle/>
                    <a:p>
                      <a:pPr>
                        <a:lnSpc>
                          <a:spcPct val="115000"/>
                        </a:lnSpc>
                        <a:spcAft>
                          <a:spcPts val="0"/>
                        </a:spcAft>
                      </a:pPr>
                      <a:r>
                        <a:rPr lang="uk-UA" sz="1600" b="1" dirty="0" smtClean="0">
                          <a:effectLst/>
                          <a:latin typeface="Calibri"/>
                          <a:ea typeface="Calibri"/>
                          <a:cs typeface="Times New Roman"/>
                        </a:rPr>
                        <a:t>20.5</a:t>
                      </a:r>
                      <a:endParaRPr lang="uk-UA" sz="1600" b="1" dirty="0">
                        <a:effectLst/>
                        <a:latin typeface="Calibri"/>
                        <a:ea typeface="Calibri"/>
                        <a:cs typeface="Times New Roman"/>
                      </a:endParaRPr>
                    </a:p>
                  </a:txBody>
                  <a:tcPr marL="60298" marR="60298" marT="0" marB="0"/>
                </a:tc>
                <a:tc>
                  <a:txBody>
                    <a:bodyPr/>
                    <a:lstStyle/>
                    <a:p>
                      <a:pPr>
                        <a:lnSpc>
                          <a:spcPct val="115000"/>
                        </a:lnSpc>
                        <a:spcAft>
                          <a:spcPts val="0"/>
                        </a:spcAft>
                      </a:pPr>
                      <a:r>
                        <a:rPr lang="uk-UA" sz="1600" b="1" dirty="0" smtClean="0">
                          <a:effectLst/>
                          <a:latin typeface="Calibri"/>
                          <a:ea typeface="Calibri"/>
                          <a:cs typeface="Times New Roman"/>
                        </a:rPr>
                        <a:t>19</a:t>
                      </a:r>
                      <a:endParaRPr lang="uk-UA" sz="1600" b="1" dirty="0">
                        <a:effectLst/>
                        <a:latin typeface="Calibri"/>
                        <a:ea typeface="Calibri"/>
                        <a:cs typeface="Times New Roman"/>
                      </a:endParaRPr>
                    </a:p>
                  </a:txBody>
                  <a:tcPr marL="60298" marR="60298" marT="0" marB="0"/>
                </a:tc>
                <a:tc>
                  <a:txBody>
                    <a:bodyPr/>
                    <a:lstStyle/>
                    <a:p>
                      <a:pPr>
                        <a:lnSpc>
                          <a:spcPct val="115000"/>
                        </a:lnSpc>
                        <a:spcAft>
                          <a:spcPts val="0"/>
                        </a:spcAft>
                      </a:pPr>
                      <a:r>
                        <a:rPr lang="uk-UA" sz="1600" b="1" dirty="0" smtClean="0">
                          <a:effectLst/>
                          <a:latin typeface="Calibri"/>
                          <a:ea typeface="Calibri"/>
                          <a:cs typeface="Times New Roman"/>
                        </a:rPr>
                        <a:t>4</a:t>
                      </a:r>
                      <a:endParaRPr lang="uk-UA" sz="1600" b="1" dirty="0">
                        <a:effectLst/>
                        <a:latin typeface="Calibri"/>
                        <a:ea typeface="Calibri"/>
                        <a:cs typeface="Times New Roman"/>
                      </a:endParaRPr>
                    </a:p>
                  </a:txBody>
                  <a:tcPr marL="60298" marR="60298" marT="0" marB="0"/>
                </a:tc>
                <a:tc>
                  <a:txBody>
                    <a:bodyPr/>
                    <a:lstStyle/>
                    <a:p>
                      <a:pPr>
                        <a:lnSpc>
                          <a:spcPct val="115000"/>
                        </a:lnSpc>
                        <a:spcAft>
                          <a:spcPts val="0"/>
                        </a:spcAft>
                      </a:pPr>
                      <a:r>
                        <a:rPr lang="uk-UA" sz="1600" b="1" dirty="0" smtClean="0">
                          <a:effectLst/>
                          <a:latin typeface="Calibri"/>
                          <a:ea typeface="Calibri"/>
                          <a:cs typeface="Times New Roman"/>
                        </a:rPr>
                        <a:t>-</a:t>
                      </a:r>
                      <a:endParaRPr lang="uk-UA" sz="1600" b="1" dirty="0">
                        <a:effectLst/>
                        <a:latin typeface="Calibri"/>
                        <a:ea typeface="Calibri"/>
                        <a:cs typeface="Times New Roman"/>
                      </a:endParaRPr>
                    </a:p>
                  </a:txBody>
                  <a:tcPr marL="60298" marR="60298" marT="0" marB="0"/>
                </a:tc>
                <a:tc>
                  <a:txBody>
                    <a:bodyPr/>
                    <a:lstStyle/>
                    <a:p>
                      <a:pPr>
                        <a:lnSpc>
                          <a:spcPct val="115000"/>
                        </a:lnSpc>
                        <a:spcAft>
                          <a:spcPts val="0"/>
                        </a:spcAft>
                      </a:pPr>
                      <a:r>
                        <a:rPr lang="uk-UA" sz="1600" b="1" dirty="0" smtClean="0">
                          <a:effectLst/>
                          <a:latin typeface="Calibri"/>
                          <a:ea typeface="Calibri"/>
                          <a:cs typeface="Times New Roman"/>
                        </a:rPr>
                        <a:t>-</a:t>
                      </a:r>
                      <a:endParaRPr lang="uk-UA" sz="1600" b="1" dirty="0">
                        <a:effectLst/>
                        <a:latin typeface="Calibri"/>
                        <a:ea typeface="Calibri"/>
                        <a:cs typeface="Times New Roman"/>
                      </a:endParaRPr>
                    </a:p>
                  </a:txBody>
                  <a:tcPr marL="60298" marR="60298" marT="0" marB="0"/>
                </a:tc>
                <a:tc>
                  <a:txBody>
                    <a:bodyPr/>
                    <a:lstStyle/>
                    <a:p>
                      <a:pPr>
                        <a:lnSpc>
                          <a:spcPct val="115000"/>
                        </a:lnSpc>
                        <a:spcAft>
                          <a:spcPts val="0"/>
                        </a:spcAft>
                      </a:pPr>
                      <a:r>
                        <a:rPr lang="uk-UA" sz="1600" b="1" dirty="0">
                          <a:effectLst/>
                        </a:rPr>
                        <a:t> </a:t>
                      </a:r>
                      <a:r>
                        <a:rPr lang="uk-UA" sz="1600" b="1" dirty="0" smtClean="0">
                          <a:effectLst/>
                        </a:rPr>
                        <a:t>13/1</a:t>
                      </a:r>
                      <a:endParaRPr lang="uk-UA" sz="1600" b="1" dirty="0">
                        <a:effectLst/>
                        <a:latin typeface="Calibri"/>
                        <a:ea typeface="Calibri"/>
                        <a:cs typeface="Times New Roman"/>
                      </a:endParaRPr>
                    </a:p>
                  </a:txBody>
                  <a:tcPr marL="60298" marR="60298" marT="0" marB="0"/>
                </a:tc>
                <a:tc>
                  <a:txBody>
                    <a:bodyPr/>
                    <a:lstStyle/>
                    <a:p>
                      <a:pPr>
                        <a:lnSpc>
                          <a:spcPct val="115000"/>
                        </a:lnSpc>
                        <a:spcAft>
                          <a:spcPts val="0"/>
                        </a:spcAft>
                      </a:pPr>
                      <a:r>
                        <a:rPr lang="uk-UA" sz="1600" b="1" dirty="0" smtClean="0">
                          <a:effectLst/>
                          <a:latin typeface="Calibri"/>
                          <a:ea typeface="Calibri"/>
                          <a:cs typeface="Times New Roman"/>
                        </a:rPr>
                        <a:t>3/-</a:t>
                      </a:r>
                      <a:endParaRPr lang="uk-UA" sz="1600" b="1" dirty="0">
                        <a:effectLst/>
                        <a:latin typeface="Calibri"/>
                        <a:ea typeface="Calibri"/>
                        <a:cs typeface="Times New Roman"/>
                      </a:endParaRPr>
                    </a:p>
                  </a:txBody>
                  <a:tcPr marL="60298" marR="60298" marT="0" marB="0"/>
                </a:tc>
                <a:tc>
                  <a:txBody>
                    <a:bodyPr/>
                    <a:lstStyle/>
                    <a:p>
                      <a:pPr>
                        <a:lnSpc>
                          <a:spcPct val="115000"/>
                        </a:lnSpc>
                        <a:spcAft>
                          <a:spcPts val="0"/>
                        </a:spcAft>
                      </a:pPr>
                      <a:r>
                        <a:rPr lang="uk-UA" sz="1600" b="1" dirty="0" smtClean="0">
                          <a:effectLst/>
                          <a:latin typeface="Calibri"/>
                          <a:ea typeface="Calibri"/>
                          <a:cs typeface="Times New Roman"/>
                        </a:rPr>
                        <a:t>-</a:t>
                      </a:r>
                      <a:endParaRPr lang="uk-UA" sz="1600" b="1" dirty="0">
                        <a:effectLst/>
                        <a:latin typeface="Calibri"/>
                        <a:ea typeface="Calibri"/>
                        <a:cs typeface="Times New Roman"/>
                      </a:endParaRPr>
                    </a:p>
                  </a:txBody>
                  <a:tcPr marL="60298" marR="60298" marT="0" marB="0"/>
                </a:tc>
                <a:tc>
                  <a:txBody>
                    <a:bodyPr/>
                    <a:lstStyle/>
                    <a:p>
                      <a:pPr>
                        <a:lnSpc>
                          <a:spcPct val="115000"/>
                        </a:lnSpc>
                        <a:spcAft>
                          <a:spcPts val="0"/>
                        </a:spcAft>
                      </a:pPr>
                      <a:r>
                        <a:rPr lang="uk-UA" sz="1600" b="1" dirty="0" smtClean="0">
                          <a:effectLst/>
                          <a:latin typeface="Calibri"/>
                          <a:ea typeface="Calibri"/>
                          <a:cs typeface="Times New Roman"/>
                        </a:rPr>
                        <a:t>3/3</a:t>
                      </a:r>
                      <a:endParaRPr lang="uk-UA" sz="1600" b="1" dirty="0">
                        <a:effectLst/>
                        <a:latin typeface="Calibri"/>
                        <a:ea typeface="Calibri"/>
                        <a:cs typeface="Times New Roman"/>
                      </a:endParaRPr>
                    </a:p>
                  </a:txBody>
                  <a:tcPr marL="60298" marR="60298" marT="0" marB="0"/>
                </a:tc>
              </a:tr>
              <a:tr h="277370">
                <a:tc>
                  <a:txBody>
                    <a:bodyPr/>
                    <a:lstStyle/>
                    <a:p>
                      <a:pPr>
                        <a:lnSpc>
                          <a:spcPct val="115000"/>
                        </a:lnSpc>
                        <a:spcAft>
                          <a:spcPts val="0"/>
                        </a:spcAft>
                      </a:pPr>
                      <a:r>
                        <a:rPr lang="uk-UA" sz="1600" dirty="0">
                          <a:effectLst/>
                        </a:rPr>
                        <a:t> </a:t>
                      </a:r>
                      <a:endParaRPr lang="uk-UA" sz="1000" dirty="0">
                        <a:effectLst/>
                        <a:latin typeface="Calibri"/>
                        <a:ea typeface="Calibri"/>
                        <a:cs typeface="Times New Roman"/>
                      </a:endParaRPr>
                    </a:p>
                  </a:txBody>
                  <a:tcPr marL="60298" marR="60298" marT="0" marB="0"/>
                </a:tc>
                <a:tc>
                  <a:txBody>
                    <a:bodyPr/>
                    <a:lstStyle/>
                    <a:p>
                      <a:pPr>
                        <a:lnSpc>
                          <a:spcPct val="115000"/>
                        </a:lnSpc>
                        <a:spcAft>
                          <a:spcPts val="0"/>
                        </a:spcAft>
                      </a:pPr>
                      <a:endParaRPr lang="uk-UA" sz="1600" b="1" dirty="0">
                        <a:effectLst/>
                        <a:latin typeface="Calibri"/>
                        <a:ea typeface="Calibri"/>
                        <a:cs typeface="Times New Roman"/>
                      </a:endParaRPr>
                    </a:p>
                  </a:txBody>
                  <a:tcPr marL="60298" marR="60298" marT="0" marB="0"/>
                </a:tc>
                <a:tc>
                  <a:txBody>
                    <a:bodyPr/>
                    <a:lstStyle/>
                    <a:p>
                      <a:pPr>
                        <a:lnSpc>
                          <a:spcPct val="115000"/>
                        </a:lnSpc>
                        <a:spcAft>
                          <a:spcPts val="0"/>
                        </a:spcAft>
                      </a:pPr>
                      <a:r>
                        <a:rPr lang="uk-UA" sz="1600" b="1" dirty="0">
                          <a:effectLst/>
                        </a:rPr>
                        <a:t> </a:t>
                      </a:r>
                      <a:endParaRPr lang="uk-UA" sz="1600" b="1" dirty="0">
                        <a:effectLst/>
                        <a:latin typeface="Calibri"/>
                        <a:ea typeface="Calibri"/>
                        <a:cs typeface="Times New Roman"/>
                      </a:endParaRPr>
                    </a:p>
                  </a:txBody>
                  <a:tcPr marL="60298" marR="60298" marT="0" marB="0"/>
                </a:tc>
                <a:tc>
                  <a:txBody>
                    <a:bodyPr/>
                    <a:lstStyle/>
                    <a:p>
                      <a:pPr>
                        <a:lnSpc>
                          <a:spcPct val="115000"/>
                        </a:lnSpc>
                        <a:spcAft>
                          <a:spcPts val="0"/>
                        </a:spcAft>
                      </a:pPr>
                      <a:r>
                        <a:rPr lang="uk-UA" sz="1600" b="1" dirty="0">
                          <a:effectLst/>
                        </a:rPr>
                        <a:t> </a:t>
                      </a:r>
                      <a:endParaRPr lang="uk-UA" sz="1600" b="1" dirty="0">
                        <a:effectLst/>
                        <a:latin typeface="Calibri"/>
                        <a:ea typeface="Calibri"/>
                        <a:cs typeface="Times New Roman"/>
                      </a:endParaRPr>
                    </a:p>
                  </a:txBody>
                  <a:tcPr marL="60298" marR="60298" marT="0" marB="0"/>
                </a:tc>
                <a:tc>
                  <a:txBody>
                    <a:bodyPr/>
                    <a:lstStyle/>
                    <a:p>
                      <a:pPr>
                        <a:lnSpc>
                          <a:spcPct val="115000"/>
                        </a:lnSpc>
                        <a:spcAft>
                          <a:spcPts val="0"/>
                        </a:spcAft>
                      </a:pPr>
                      <a:r>
                        <a:rPr lang="uk-UA" sz="1600" b="1" dirty="0">
                          <a:effectLst/>
                        </a:rPr>
                        <a:t> </a:t>
                      </a:r>
                      <a:endParaRPr lang="uk-UA" sz="1600" b="1" dirty="0">
                        <a:effectLst/>
                        <a:latin typeface="Calibri"/>
                        <a:ea typeface="Calibri"/>
                        <a:cs typeface="Times New Roman"/>
                      </a:endParaRPr>
                    </a:p>
                  </a:txBody>
                  <a:tcPr marL="60298" marR="60298" marT="0" marB="0"/>
                </a:tc>
                <a:tc>
                  <a:txBody>
                    <a:bodyPr/>
                    <a:lstStyle/>
                    <a:p>
                      <a:pPr>
                        <a:lnSpc>
                          <a:spcPct val="115000"/>
                        </a:lnSpc>
                        <a:spcAft>
                          <a:spcPts val="0"/>
                        </a:spcAft>
                      </a:pPr>
                      <a:r>
                        <a:rPr lang="uk-UA" sz="1600" b="1" dirty="0">
                          <a:effectLst/>
                        </a:rPr>
                        <a:t> </a:t>
                      </a:r>
                      <a:endParaRPr lang="uk-UA" sz="1600" b="1" dirty="0">
                        <a:effectLst/>
                        <a:latin typeface="Calibri"/>
                        <a:ea typeface="Calibri"/>
                        <a:cs typeface="Times New Roman"/>
                      </a:endParaRPr>
                    </a:p>
                  </a:txBody>
                  <a:tcPr marL="60298" marR="60298" marT="0" marB="0"/>
                </a:tc>
                <a:tc>
                  <a:txBody>
                    <a:bodyPr/>
                    <a:lstStyle/>
                    <a:p>
                      <a:pPr>
                        <a:lnSpc>
                          <a:spcPct val="115000"/>
                        </a:lnSpc>
                        <a:spcAft>
                          <a:spcPts val="0"/>
                        </a:spcAft>
                      </a:pPr>
                      <a:r>
                        <a:rPr lang="uk-UA" sz="1600" b="1" dirty="0">
                          <a:effectLst/>
                        </a:rPr>
                        <a:t> </a:t>
                      </a:r>
                      <a:endParaRPr lang="uk-UA" sz="1600" b="1" dirty="0">
                        <a:effectLst/>
                        <a:latin typeface="Calibri"/>
                        <a:ea typeface="Calibri"/>
                        <a:cs typeface="Times New Roman"/>
                      </a:endParaRPr>
                    </a:p>
                  </a:txBody>
                  <a:tcPr marL="60298" marR="60298" marT="0" marB="0"/>
                </a:tc>
                <a:tc>
                  <a:txBody>
                    <a:bodyPr/>
                    <a:lstStyle/>
                    <a:p>
                      <a:pPr>
                        <a:lnSpc>
                          <a:spcPct val="115000"/>
                        </a:lnSpc>
                        <a:spcAft>
                          <a:spcPts val="0"/>
                        </a:spcAft>
                      </a:pPr>
                      <a:endParaRPr lang="uk-UA" sz="1600" b="1" dirty="0">
                        <a:effectLst/>
                        <a:latin typeface="Calibri"/>
                        <a:ea typeface="Calibri"/>
                        <a:cs typeface="Times New Roman"/>
                      </a:endParaRPr>
                    </a:p>
                  </a:txBody>
                  <a:tcPr marL="60298" marR="60298" marT="0" marB="0"/>
                </a:tc>
                <a:tc>
                  <a:txBody>
                    <a:bodyPr/>
                    <a:lstStyle/>
                    <a:p>
                      <a:pPr>
                        <a:lnSpc>
                          <a:spcPct val="115000"/>
                        </a:lnSpc>
                        <a:spcAft>
                          <a:spcPts val="0"/>
                        </a:spcAft>
                      </a:pPr>
                      <a:endParaRPr lang="uk-UA" sz="1600" b="1" dirty="0">
                        <a:effectLst/>
                        <a:latin typeface="Calibri"/>
                        <a:ea typeface="Calibri"/>
                        <a:cs typeface="Times New Roman"/>
                      </a:endParaRPr>
                    </a:p>
                  </a:txBody>
                  <a:tcPr marL="60298" marR="60298" marT="0" marB="0"/>
                </a:tc>
                <a:tc>
                  <a:txBody>
                    <a:bodyPr/>
                    <a:lstStyle/>
                    <a:p>
                      <a:pPr>
                        <a:lnSpc>
                          <a:spcPct val="115000"/>
                        </a:lnSpc>
                        <a:spcAft>
                          <a:spcPts val="0"/>
                        </a:spcAft>
                      </a:pPr>
                      <a:endParaRPr lang="uk-UA" sz="1600" b="1">
                        <a:effectLst/>
                        <a:latin typeface="Calibri"/>
                        <a:ea typeface="Calibri"/>
                        <a:cs typeface="Times New Roman"/>
                      </a:endParaRPr>
                    </a:p>
                  </a:txBody>
                  <a:tcPr marL="60298" marR="60298" marT="0" marB="0"/>
                </a:tc>
              </a:tr>
              <a:tr h="277370">
                <a:tc>
                  <a:txBody>
                    <a:bodyPr/>
                    <a:lstStyle/>
                    <a:p>
                      <a:pPr>
                        <a:lnSpc>
                          <a:spcPct val="115000"/>
                        </a:lnSpc>
                        <a:spcAft>
                          <a:spcPts val="0"/>
                        </a:spcAft>
                      </a:pPr>
                      <a:r>
                        <a:rPr lang="uk-UA" sz="1600" dirty="0" smtClean="0">
                          <a:effectLst/>
                        </a:rPr>
                        <a:t>   Всього  по </a:t>
                      </a:r>
                      <a:r>
                        <a:rPr lang="uk-UA" sz="1600" dirty="0" err="1" smtClean="0">
                          <a:effectLst/>
                        </a:rPr>
                        <a:t>ф-ту</a:t>
                      </a:r>
                      <a:r>
                        <a:rPr lang="uk-UA" sz="1600" dirty="0" smtClean="0">
                          <a:effectLst/>
                        </a:rPr>
                        <a:t> </a:t>
                      </a:r>
                      <a:endParaRPr lang="uk-UA" sz="1000" dirty="0">
                        <a:effectLst/>
                        <a:latin typeface="Calibri"/>
                        <a:ea typeface="Calibri"/>
                        <a:cs typeface="Times New Roman"/>
                      </a:endParaRPr>
                    </a:p>
                  </a:txBody>
                  <a:tcPr marL="60298" marR="60298" marT="0" marB="0"/>
                </a:tc>
                <a:tc>
                  <a:txBody>
                    <a:bodyPr/>
                    <a:lstStyle/>
                    <a:p>
                      <a:pPr>
                        <a:lnSpc>
                          <a:spcPct val="115000"/>
                        </a:lnSpc>
                        <a:spcAft>
                          <a:spcPts val="0"/>
                        </a:spcAft>
                      </a:pPr>
                      <a:r>
                        <a:rPr lang="uk-UA" sz="1600" b="1" dirty="0" smtClean="0">
                          <a:effectLst/>
                          <a:latin typeface="Calibri"/>
                          <a:ea typeface="Calibri"/>
                          <a:cs typeface="Times New Roman"/>
                        </a:rPr>
                        <a:t>73</a:t>
                      </a:r>
                      <a:endParaRPr lang="uk-UA" sz="1600" b="1" dirty="0">
                        <a:effectLst/>
                        <a:latin typeface="Calibri"/>
                        <a:ea typeface="Calibri"/>
                        <a:cs typeface="Times New Roman"/>
                      </a:endParaRPr>
                    </a:p>
                  </a:txBody>
                  <a:tcPr marL="60298" marR="60298" marT="0" marB="0"/>
                </a:tc>
                <a:tc>
                  <a:txBody>
                    <a:bodyPr/>
                    <a:lstStyle/>
                    <a:p>
                      <a:pPr>
                        <a:lnSpc>
                          <a:spcPct val="115000"/>
                        </a:lnSpc>
                        <a:spcAft>
                          <a:spcPts val="0"/>
                        </a:spcAft>
                      </a:pPr>
                      <a:r>
                        <a:rPr lang="uk-UA" sz="1600" b="1" dirty="0" smtClean="0">
                          <a:effectLst/>
                          <a:latin typeface="Calibri"/>
                          <a:ea typeface="Calibri"/>
                          <a:cs typeface="Times New Roman"/>
                        </a:rPr>
                        <a:t>63</a:t>
                      </a:r>
                      <a:endParaRPr lang="uk-UA" sz="1600" b="1" dirty="0">
                        <a:effectLst/>
                        <a:latin typeface="Calibri"/>
                        <a:ea typeface="Calibri"/>
                        <a:cs typeface="Times New Roman"/>
                      </a:endParaRPr>
                    </a:p>
                  </a:txBody>
                  <a:tcPr marL="60298" marR="60298" marT="0" marB="0"/>
                </a:tc>
                <a:tc>
                  <a:txBody>
                    <a:bodyPr/>
                    <a:lstStyle/>
                    <a:p>
                      <a:pPr>
                        <a:lnSpc>
                          <a:spcPct val="115000"/>
                        </a:lnSpc>
                        <a:spcAft>
                          <a:spcPts val="0"/>
                        </a:spcAft>
                      </a:pPr>
                      <a:r>
                        <a:rPr lang="uk-UA" sz="1600" b="1" dirty="0" smtClean="0">
                          <a:effectLst/>
                          <a:latin typeface="Calibri"/>
                          <a:ea typeface="Calibri"/>
                          <a:cs typeface="Times New Roman"/>
                        </a:rPr>
                        <a:t>28</a:t>
                      </a:r>
                      <a:endParaRPr lang="uk-UA" sz="1600" b="1" dirty="0">
                        <a:effectLst/>
                        <a:latin typeface="Calibri"/>
                        <a:ea typeface="Calibri"/>
                        <a:cs typeface="Times New Roman"/>
                      </a:endParaRPr>
                    </a:p>
                  </a:txBody>
                  <a:tcPr marL="60298" marR="60298" marT="0" marB="0"/>
                </a:tc>
                <a:tc>
                  <a:txBody>
                    <a:bodyPr/>
                    <a:lstStyle/>
                    <a:p>
                      <a:pPr>
                        <a:lnSpc>
                          <a:spcPct val="115000"/>
                        </a:lnSpc>
                        <a:spcAft>
                          <a:spcPts val="0"/>
                        </a:spcAft>
                      </a:pPr>
                      <a:r>
                        <a:rPr lang="uk-UA" sz="1600" b="1" dirty="0" smtClean="0">
                          <a:effectLst/>
                          <a:latin typeface="Calibri"/>
                          <a:ea typeface="Calibri"/>
                          <a:cs typeface="Times New Roman"/>
                        </a:rPr>
                        <a:t>1/4</a:t>
                      </a:r>
                      <a:endParaRPr lang="uk-UA" sz="1600" b="1" dirty="0">
                        <a:effectLst/>
                        <a:latin typeface="Calibri"/>
                        <a:ea typeface="Calibri"/>
                        <a:cs typeface="Times New Roman"/>
                      </a:endParaRPr>
                    </a:p>
                  </a:txBody>
                  <a:tcPr marL="60298" marR="60298" marT="0" marB="0"/>
                </a:tc>
                <a:tc>
                  <a:txBody>
                    <a:bodyPr/>
                    <a:lstStyle/>
                    <a:p>
                      <a:pPr>
                        <a:lnSpc>
                          <a:spcPct val="115000"/>
                        </a:lnSpc>
                        <a:spcAft>
                          <a:spcPts val="0"/>
                        </a:spcAft>
                      </a:pPr>
                      <a:r>
                        <a:rPr lang="uk-UA" sz="1600" b="1" dirty="0" smtClean="0">
                          <a:effectLst/>
                          <a:latin typeface="Calibri"/>
                          <a:ea typeface="Calibri"/>
                          <a:cs typeface="Times New Roman"/>
                        </a:rPr>
                        <a:t>1/1</a:t>
                      </a:r>
                      <a:endParaRPr lang="uk-UA" sz="1600" b="1" dirty="0">
                        <a:effectLst/>
                        <a:latin typeface="Calibri"/>
                        <a:ea typeface="Calibri"/>
                        <a:cs typeface="Times New Roman"/>
                      </a:endParaRPr>
                    </a:p>
                  </a:txBody>
                  <a:tcPr marL="60298" marR="60298" marT="0" marB="0"/>
                </a:tc>
                <a:tc>
                  <a:txBody>
                    <a:bodyPr/>
                    <a:lstStyle/>
                    <a:p>
                      <a:pPr>
                        <a:lnSpc>
                          <a:spcPct val="115000"/>
                        </a:lnSpc>
                        <a:spcAft>
                          <a:spcPts val="0"/>
                        </a:spcAft>
                      </a:pPr>
                      <a:r>
                        <a:rPr lang="uk-UA" sz="1600" b="1" dirty="0">
                          <a:effectLst/>
                        </a:rPr>
                        <a:t> </a:t>
                      </a:r>
                      <a:r>
                        <a:rPr lang="uk-UA" sz="1600" b="1" dirty="0" smtClean="0">
                          <a:effectLst/>
                        </a:rPr>
                        <a:t>22/3</a:t>
                      </a:r>
                      <a:endParaRPr lang="uk-UA" sz="1600" b="1" dirty="0">
                        <a:effectLst/>
                        <a:latin typeface="Calibri"/>
                        <a:ea typeface="Calibri"/>
                        <a:cs typeface="Times New Roman"/>
                      </a:endParaRPr>
                    </a:p>
                  </a:txBody>
                  <a:tcPr marL="60298" marR="60298" marT="0" marB="0"/>
                </a:tc>
                <a:tc>
                  <a:txBody>
                    <a:bodyPr/>
                    <a:lstStyle/>
                    <a:p>
                      <a:pPr>
                        <a:lnSpc>
                          <a:spcPct val="115000"/>
                        </a:lnSpc>
                        <a:spcAft>
                          <a:spcPts val="0"/>
                        </a:spcAft>
                      </a:pPr>
                      <a:r>
                        <a:rPr lang="uk-UA" sz="1600" b="1" dirty="0" smtClean="0">
                          <a:effectLst/>
                          <a:latin typeface="Calibri"/>
                          <a:ea typeface="Calibri"/>
                          <a:cs typeface="Times New Roman"/>
                        </a:rPr>
                        <a:t>15/3</a:t>
                      </a:r>
                      <a:endParaRPr lang="uk-UA" sz="1600" b="1" dirty="0">
                        <a:effectLst/>
                        <a:latin typeface="Calibri"/>
                        <a:ea typeface="Calibri"/>
                        <a:cs typeface="Times New Roman"/>
                      </a:endParaRPr>
                    </a:p>
                  </a:txBody>
                  <a:tcPr marL="60298" marR="60298" marT="0" marB="0"/>
                </a:tc>
                <a:tc>
                  <a:txBody>
                    <a:bodyPr/>
                    <a:lstStyle/>
                    <a:p>
                      <a:pPr>
                        <a:lnSpc>
                          <a:spcPct val="115000"/>
                        </a:lnSpc>
                        <a:spcAft>
                          <a:spcPts val="0"/>
                        </a:spcAft>
                      </a:pPr>
                      <a:r>
                        <a:rPr lang="uk-UA" sz="1600" b="1" dirty="0" smtClean="0">
                          <a:effectLst/>
                          <a:latin typeface="Calibri"/>
                          <a:ea typeface="Calibri"/>
                          <a:cs typeface="Times New Roman"/>
                        </a:rPr>
                        <a:t>2/-</a:t>
                      </a:r>
                      <a:endParaRPr lang="uk-UA" sz="1600" b="1" dirty="0">
                        <a:effectLst/>
                        <a:latin typeface="Calibri"/>
                        <a:ea typeface="Calibri"/>
                        <a:cs typeface="Times New Roman"/>
                      </a:endParaRPr>
                    </a:p>
                  </a:txBody>
                  <a:tcPr marL="60298" marR="60298" marT="0" marB="0"/>
                </a:tc>
                <a:tc>
                  <a:txBody>
                    <a:bodyPr/>
                    <a:lstStyle/>
                    <a:p>
                      <a:pPr>
                        <a:lnSpc>
                          <a:spcPct val="115000"/>
                        </a:lnSpc>
                        <a:spcAft>
                          <a:spcPts val="0"/>
                        </a:spcAft>
                      </a:pPr>
                      <a:r>
                        <a:rPr lang="uk-UA" sz="1600" b="1" dirty="0" smtClean="0">
                          <a:effectLst/>
                          <a:latin typeface="Calibri"/>
                          <a:ea typeface="Calibri"/>
                          <a:cs typeface="Times New Roman"/>
                        </a:rPr>
                        <a:t>20/19</a:t>
                      </a:r>
                      <a:endParaRPr lang="uk-UA" sz="1600" b="1" dirty="0">
                        <a:effectLst/>
                        <a:latin typeface="Calibri"/>
                        <a:ea typeface="Calibri"/>
                        <a:cs typeface="Times New Roman"/>
                      </a:endParaRPr>
                    </a:p>
                  </a:txBody>
                  <a:tcPr marL="60298" marR="60298" marT="0" marB="0"/>
                </a:tc>
              </a:tr>
            </a:tbl>
          </a:graphicData>
        </a:graphic>
      </p:graphicFrame>
    </p:spTree>
    <p:extLst>
      <p:ext uri="{BB962C8B-B14F-4D97-AF65-F5344CB8AC3E}">
        <p14:creationId xmlns:p14="http://schemas.microsoft.com/office/powerpoint/2010/main" val="10881677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Рисунок 1"/>
          <p:cNvSpPr>
            <a:spLocks noGrp="1"/>
          </p:cNvSpPr>
          <p:nvPr>
            <p:ph type="pic" idx="1"/>
          </p:nvPr>
        </p:nvSpPr>
        <p:spPr>
          <a:xfrm>
            <a:off x="1979712" y="616634"/>
            <a:ext cx="6554688" cy="3007782"/>
          </a:xfrm>
        </p:spPr>
      </p:sp>
      <p:sp>
        <p:nvSpPr>
          <p:cNvPr id="3" name="Заголовок 2"/>
          <p:cNvSpPr>
            <a:spLocks noGrp="1"/>
          </p:cNvSpPr>
          <p:nvPr>
            <p:ph type="title"/>
          </p:nvPr>
        </p:nvSpPr>
        <p:spPr>
          <a:xfrm>
            <a:off x="467544" y="3861048"/>
            <a:ext cx="5852864" cy="1296144"/>
          </a:xfrm>
        </p:spPr>
        <p:txBody>
          <a:bodyPr>
            <a:normAutofit/>
          </a:bodyPr>
          <a:lstStyle/>
          <a:p>
            <a:r>
              <a:rPr lang="uk-UA" b="0" dirty="0" smtClean="0"/>
              <a:t>працюють  над виконанням дисертацій:</a:t>
            </a:r>
            <a:br>
              <a:rPr lang="uk-UA" b="0" dirty="0" smtClean="0"/>
            </a:br>
            <a:r>
              <a:rPr lang="uk-UA" sz="1600" b="0" dirty="0" smtClean="0"/>
              <a:t>докторських – 8 осіб</a:t>
            </a:r>
            <a:br>
              <a:rPr lang="uk-UA" sz="1600" b="0" dirty="0" smtClean="0"/>
            </a:br>
            <a:r>
              <a:rPr lang="uk-UA" sz="1600" b="0" dirty="0" smtClean="0"/>
              <a:t>кандидатських – 18 осіб </a:t>
            </a:r>
            <a:endParaRPr lang="uk-UA" sz="1600" b="0" dirty="0"/>
          </a:p>
        </p:txBody>
      </p:sp>
      <p:sp>
        <p:nvSpPr>
          <p:cNvPr id="4" name="Текст 3"/>
          <p:cNvSpPr>
            <a:spLocks noGrp="1"/>
          </p:cNvSpPr>
          <p:nvPr>
            <p:ph type="body" sz="half" idx="2"/>
          </p:nvPr>
        </p:nvSpPr>
        <p:spPr>
          <a:xfrm>
            <a:off x="179512" y="5733256"/>
            <a:ext cx="8424208" cy="768350"/>
          </a:xfrm>
        </p:spPr>
        <p:txBody>
          <a:bodyPr>
            <a:noAutofit/>
          </a:bodyPr>
          <a:lstStyle/>
          <a:p>
            <a:r>
              <a:rPr lang="uk-UA" sz="2800" dirty="0" smtClean="0"/>
              <a:t>          </a:t>
            </a:r>
            <a:r>
              <a:rPr lang="uk-UA" sz="2800" b="1" dirty="0" smtClean="0"/>
              <a:t>ПІДГОТОВКА  КАДРІВ ВИЩОЇ  КВАЛІФІКАЦІЇ</a:t>
            </a:r>
            <a:endParaRPr lang="uk-UA" sz="2800" b="1" dirty="0"/>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654738"/>
            <a:ext cx="6552000" cy="2969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61823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Содержимое 9"/>
          <p:cNvGraphicFramePr>
            <a:graphicFrameLocks noGrp="1"/>
          </p:cNvGraphicFramePr>
          <p:nvPr>
            <p:ph idx="1"/>
            <p:extLst>
              <p:ext uri="{D42A27DB-BD31-4B8C-83A1-F6EECF244321}">
                <p14:modId xmlns:p14="http://schemas.microsoft.com/office/powerpoint/2010/main" val="3481109211"/>
              </p:ext>
            </p:extLst>
          </p:nvPr>
        </p:nvGraphicFramePr>
        <p:xfrm>
          <a:off x="0" y="0"/>
          <a:ext cx="9144000"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Номер слайда 10"/>
          <p:cNvSpPr>
            <a:spLocks noGrp="1"/>
          </p:cNvSpPr>
          <p:nvPr>
            <p:ph type="sldNum" sz="quarter" idx="12"/>
          </p:nvPr>
        </p:nvSpPr>
        <p:spPr>
          <a:xfrm>
            <a:off x="6804248" y="6492875"/>
            <a:ext cx="2133600" cy="365125"/>
          </a:xfrm>
        </p:spPr>
        <p:txBody>
          <a:bodyPr/>
          <a:lstStyle/>
          <a:p>
            <a:fld id="{84965BA2-6A19-4E49-BF94-00014EB15CB2}" type="slidenum">
              <a:rPr lang="ru-RU" smtClean="0"/>
              <a:t>15</a:t>
            </a:fld>
            <a:endParaRPr lang="ru-RU" dirty="0"/>
          </a:p>
        </p:txBody>
      </p:sp>
    </p:spTree>
    <p:extLst>
      <p:ext uri="{BB962C8B-B14F-4D97-AF65-F5344CB8AC3E}">
        <p14:creationId xmlns:p14="http://schemas.microsoft.com/office/powerpoint/2010/main" val="395912264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Содержимое 9"/>
          <p:cNvGraphicFramePr>
            <a:graphicFrameLocks noGrp="1"/>
          </p:cNvGraphicFramePr>
          <p:nvPr>
            <p:ph idx="1"/>
            <p:extLst>
              <p:ext uri="{D42A27DB-BD31-4B8C-83A1-F6EECF244321}">
                <p14:modId xmlns:p14="http://schemas.microsoft.com/office/powerpoint/2010/main" val="832852790"/>
              </p:ext>
            </p:extLst>
          </p:nvPr>
        </p:nvGraphicFramePr>
        <p:xfrm>
          <a:off x="0" y="0"/>
          <a:ext cx="9144000"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Номер слайда 10"/>
          <p:cNvSpPr>
            <a:spLocks noGrp="1"/>
          </p:cNvSpPr>
          <p:nvPr>
            <p:ph type="sldNum" sz="quarter" idx="12"/>
          </p:nvPr>
        </p:nvSpPr>
        <p:spPr>
          <a:xfrm>
            <a:off x="6804248" y="6492875"/>
            <a:ext cx="2133600" cy="365125"/>
          </a:xfrm>
        </p:spPr>
        <p:txBody>
          <a:bodyPr/>
          <a:lstStyle/>
          <a:p>
            <a:fld id="{84965BA2-6A19-4E49-BF94-00014EB15CB2}" type="slidenum">
              <a:rPr lang="ru-RU" smtClean="0"/>
              <a:t>16</a:t>
            </a:fld>
            <a:endParaRPr lang="ru-RU" dirty="0"/>
          </a:p>
        </p:txBody>
      </p:sp>
    </p:spTree>
    <p:extLst>
      <p:ext uri="{BB962C8B-B14F-4D97-AF65-F5344CB8AC3E}">
        <p14:creationId xmlns:p14="http://schemas.microsoft.com/office/powerpoint/2010/main" val="91822571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Содержимое 9"/>
          <p:cNvGraphicFramePr>
            <a:graphicFrameLocks noGrp="1"/>
          </p:cNvGraphicFramePr>
          <p:nvPr>
            <p:ph idx="1"/>
            <p:extLst>
              <p:ext uri="{D42A27DB-BD31-4B8C-83A1-F6EECF244321}">
                <p14:modId xmlns:p14="http://schemas.microsoft.com/office/powerpoint/2010/main" val="356604981"/>
              </p:ext>
            </p:extLst>
          </p:nvPr>
        </p:nvGraphicFramePr>
        <p:xfrm>
          <a:off x="0" y="0"/>
          <a:ext cx="9144000"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Номер слайда 10"/>
          <p:cNvSpPr>
            <a:spLocks noGrp="1"/>
          </p:cNvSpPr>
          <p:nvPr>
            <p:ph type="sldNum" sz="quarter" idx="12"/>
          </p:nvPr>
        </p:nvSpPr>
        <p:spPr>
          <a:xfrm>
            <a:off x="6804248" y="6492875"/>
            <a:ext cx="2133600" cy="365125"/>
          </a:xfrm>
        </p:spPr>
        <p:txBody>
          <a:bodyPr/>
          <a:lstStyle/>
          <a:p>
            <a:fld id="{84965BA2-6A19-4E49-BF94-00014EB15CB2}" type="slidenum">
              <a:rPr lang="ru-RU" smtClean="0"/>
              <a:t>17</a:t>
            </a:fld>
            <a:endParaRPr lang="ru-RU" dirty="0"/>
          </a:p>
        </p:txBody>
      </p:sp>
    </p:spTree>
    <p:extLst>
      <p:ext uri="{BB962C8B-B14F-4D97-AF65-F5344CB8AC3E}">
        <p14:creationId xmlns:p14="http://schemas.microsoft.com/office/powerpoint/2010/main" val="301214640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Содержимое 9"/>
          <p:cNvGraphicFramePr>
            <a:graphicFrameLocks noGrp="1"/>
          </p:cNvGraphicFramePr>
          <p:nvPr>
            <p:ph idx="1"/>
            <p:extLst>
              <p:ext uri="{D42A27DB-BD31-4B8C-83A1-F6EECF244321}">
                <p14:modId xmlns:p14="http://schemas.microsoft.com/office/powerpoint/2010/main" val="3400654075"/>
              </p:ext>
            </p:extLst>
          </p:nvPr>
        </p:nvGraphicFramePr>
        <p:xfrm>
          <a:off x="0" y="0"/>
          <a:ext cx="9144000" cy="576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Номер слайда 10"/>
          <p:cNvSpPr>
            <a:spLocks noGrp="1"/>
          </p:cNvSpPr>
          <p:nvPr>
            <p:ph type="sldNum" sz="quarter" idx="12"/>
          </p:nvPr>
        </p:nvSpPr>
        <p:spPr>
          <a:xfrm>
            <a:off x="6804248" y="6492875"/>
            <a:ext cx="2133600" cy="365125"/>
          </a:xfrm>
        </p:spPr>
        <p:txBody>
          <a:bodyPr/>
          <a:lstStyle/>
          <a:p>
            <a:fld id="{84965BA2-6A19-4E49-BF94-00014EB15CB2}" type="slidenum">
              <a:rPr lang="ru-RU" smtClean="0"/>
              <a:t>18</a:t>
            </a:fld>
            <a:endParaRPr lang="ru-RU" dirty="0"/>
          </a:p>
        </p:txBody>
      </p:sp>
    </p:spTree>
    <p:extLst>
      <p:ext uri="{BB962C8B-B14F-4D97-AF65-F5344CB8AC3E}">
        <p14:creationId xmlns:p14="http://schemas.microsoft.com/office/powerpoint/2010/main" val="428961955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188640"/>
            <a:ext cx="8044774" cy="692696"/>
          </a:xfrm>
        </p:spPr>
        <p:txBody>
          <a:bodyPr>
            <a:normAutofit/>
          </a:bodyPr>
          <a:lstStyle/>
          <a:p>
            <a:r>
              <a:rPr lang="uk-UA" b="1" dirty="0" smtClean="0"/>
              <a:t>   </a:t>
            </a:r>
            <a:r>
              <a:rPr lang="uk-UA" sz="2400" b="1" dirty="0" smtClean="0"/>
              <a:t>Факультет  і нова українська школа </a:t>
            </a:r>
            <a:endParaRPr lang="ru-RU" sz="2400" dirty="0"/>
          </a:p>
        </p:txBody>
      </p:sp>
      <p:graphicFrame>
        <p:nvGraphicFramePr>
          <p:cNvPr id="6" name="Содержимое 5"/>
          <p:cNvGraphicFramePr>
            <a:graphicFrameLocks noGrp="1"/>
          </p:cNvGraphicFramePr>
          <p:nvPr>
            <p:ph idx="1"/>
            <p:extLst>
              <p:ext uri="{D42A27DB-BD31-4B8C-83A1-F6EECF244321}">
                <p14:modId xmlns:p14="http://schemas.microsoft.com/office/powerpoint/2010/main" val="3179980275"/>
              </p:ext>
            </p:extLst>
          </p:nvPr>
        </p:nvGraphicFramePr>
        <p:xfrm>
          <a:off x="0" y="620688"/>
          <a:ext cx="9144000" cy="62373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Номер слайда 6"/>
          <p:cNvSpPr>
            <a:spLocks noGrp="1"/>
          </p:cNvSpPr>
          <p:nvPr>
            <p:ph type="sldNum" sz="quarter" idx="12"/>
          </p:nvPr>
        </p:nvSpPr>
        <p:spPr>
          <a:xfrm>
            <a:off x="6804248" y="6492875"/>
            <a:ext cx="2133600" cy="365125"/>
          </a:xfrm>
        </p:spPr>
        <p:txBody>
          <a:bodyPr/>
          <a:lstStyle/>
          <a:p>
            <a:fld id="{84965BA2-6A19-4E49-BF94-00014EB15CB2}" type="slidenum">
              <a:rPr lang="ru-RU" smtClean="0"/>
              <a:t>19</a:t>
            </a:fld>
            <a:endParaRPr lang="ru-RU" dirty="0"/>
          </a:p>
        </p:txBody>
      </p:sp>
      <p:sp>
        <p:nvSpPr>
          <p:cNvPr id="3" name="AutoShape 4" descr="Результат пошуку зображень за запитом &quot;нова українська школа картинки&quo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sp>
        <p:nvSpPr>
          <p:cNvPr id="4" name="AutoShape 7" descr="Результат пошуку зображень за запитом &quot;нова українська школа картинки&quo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pic>
        <p:nvPicPr>
          <p:cNvPr id="9224"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92000" y="128475"/>
            <a:ext cx="1800000" cy="100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5614660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548680"/>
            <a:ext cx="8686800" cy="595536"/>
          </a:xfrm>
        </p:spPr>
        <p:txBody>
          <a:bodyPr>
            <a:noAutofit/>
          </a:bodyPr>
          <a:lstStyle/>
          <a:p>
            <a:r>
              <a:rPr lang="uk-UA" sz="2000" dirty="0" smtClean="0"/>
              <a:t>        Факультет </a:t>
            </a:r>
            <a:r>
              <a:rPr lang="uk-UA" sz="2000" dirty="0" err="1" smtClean="0"/>
              <a:t>педагоГІчної</a:t>
            </a:r>
            <a:r>
              <a:rPr lang="uk-UA" sz="2000" dirty="0" smtClean="0"/>
              <a:t> освіти : загальна характеристика </a:t>
            </a:r>
            <a:endParaRPr lang="uk-UA" sz="2000" dirty="0"/>
          </a:p>
        </p:txBody>
      </p:sp>
      <p:sp>
        <p:nvSpPr>
          <p:cNvPr id="4" name="Объект 3"/>
          <p:cNvSpPr>
            <a:spLocks noGrp="1"/>
          </p:cNvSpPr>
          <p:nvPr>
            <p:ph sz="half" idx="2"/>
          </p:nvPr>
        </p:nvSpPr>
        <p:spPr>
          <a:xfrm>
            <a:off x="4427984" y="1268760"/>
            <a:ext cx="4320480" cy="4857720"/>
          </a:xfrm>
        </p:spPr>
        <p:txBody>
          <a:bodyPr>
            <a:normAutofit/>
          </a:bodyPr>
          <a:lstStyle/>
          <a:p>
            <a:pPr marL="0" indent="0">
              <a:spcBef>
                <a:spcPts val="0"/>
              </a:spcBef>
              <a:buNone/>
            </a:pPr>
            <a:r>
              <a:rPr lang="uk-UA" sz="2400" b="1" dirty="0" smtClean="0">
                <a:solidFill>
                  <a:schemeClr val="tx1"/>
                </a:solidFill>
              </a:rPr>
              <a:t> </a:t>
            </a:r>
          </a:p>
          <a:p>
            <a:pPr marL="0" indent="0" algn="ctr">
              <a:spcBef>
                <a:spcPts val="0"/>
              </a:spcBef>
              <a:buNone/>
            </a:pPr>
            <a:r>
              <a:rPr lang="uk-UA" dirty="0"/>
              <a:t>З лютого 2015 року  на підставі рішення Вченої  ради  від 28 січня 2015 року у Львівському національному університеті імені Івана Франка функціонує </a:t>
            </a:r>
            <a:r>
              <a:rPr lang="uk-UA" b="1" dirty="0"/>
              <a:t>новий факультет – </a:t>
            </a:r>
            <a:r>
              <a:rPr lang="uk-UA" b="1" dirty="0" err="1"/>
              <a:t>факультет</a:t>
            </a:r>
            <a:r>
              <a:rPr lang="uk-UA" b="1" dirty="0"/>
              <a:t> педагогічної освіти</a:t>
            </a:r>
            <a:r>
              <a:rPr lang="uk-UA" sz="2400" b="1" dirty="0"/>
              <a:t>.</a:t>
            </a:r>
            <a:endParaRPr lang="uk-UA" sz="2400" dirty="0"/>
          </a:p>
          <a:p>
            <a:pPr marL="0" indent="0">
              <a:spcBef>
                <a:spcPts val="0"/>
              </a:spcBef>
              <a:buNone/>
            </a:pPr>
            <a:endParaRPr lang="uk-UA" sz="2400" b="1" dirty="0">
              <a:solidFill>
                <a:schemeClr val="tx1"/>
              </a:solidFill>
            </a:endParaRPr>
          </a:p>
        </p:txBody>
      </p:sp>
      <p:pic>
        <p:nvPicPr>
          <p:cNvPr id="7" name="Объект 4" descr="C:\Users\Home\Downloads\14937473_707333736096510_3487815255417098943_n.jpg"/>
          <p:cNvPicPr>
            <a:picLocks noGrp="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755576" y="2132856"/>
            <a:ext cx="3384376" cy="2695467"/>
          </a:xfrm>
          <a:prstGeom prst="rect">
            <a:avLst/>
          </a:prstGeom>
          <a:noFill/>
          <a:ln>
            <a:noFill/>
          </a:ln>
        </p:spPr>
      </p:pic>
    </p:spTree>
    <p:extLst>
      <p:ext uri="{BB962C8B-B14F-4D97-AF65-F5344CB8AC3E}">
        <p14:creationId xmlns:p14="http://schemas.microsoft.com/office/powerpoint/2010/main" val="67838812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188640"/>
            <a:ext cx="8044774" cy="692696"/>
          </a:xfrm>
        </p:spPr>
        <p:txBody>
          <a:bodyPr>
            <a:normAutofit/>
          </a:bodyPr>
          <a:lstStyle/>
          <a:p>
            <a:r>
              <a:rPr lang="uk-UA" b="1" dirty="0" smtClean="0"/>
              <a:t>   </a:t>
            </a:r>
            <a:r>
              <a:rPr lang="uk-UA" sz="2400" b="1" dirty="0" smtClean="0"/>
              <a:t>Факультет  і нова українська школа </a:t>
            </a:r>
            <a:endParaRPr lang="ru-RU" sz="2400" dirty="0"/>
          </a:p>
        </p:txBody>
      </p:sp>
      <p:graphicFrame>
        <p:nvGraphicFramePr>
          <p:cNvPr id="6" name="Содержимое 5"/>
          <p:cNvGraphicFramePr>
            <a:graphicFrameLocks noGrp="1"/>
          </p:cNvGraphicFramePr>
          <p:nvPr>
            <p:ph idx="1"/>
            <p:extLst>
              <p:ext uri="{D42A27DB-BD31-4B8C-83A1-F6EECF244321}">
                <p14:modId xmlns:p14="http://schemas.microsoft.com/office/powerpoint/2010/main" val="996833567"/>
              </p:ext>
            </p:extLst>
          </p:nvPr>
        </p:nvGraphicFramePr>
        <p:xfrm>
          <a:off x="0" y="620688"/>
          <a:ext cx="9144000" cy="62373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Номер слайда 6"/>
          <p:cNvSpPr>
            <a:spLocks noGrp="1"/>
          </p:cNvSpPr>
          <p:nvPr>
            <p:ph type="sldNum" sz="quarter" idx="12"/>
          </p:nvPr>
        </p:nvSpPr>
        <p:spPr>
          <a:xfrm>
            <a:off x="6804248" y="6492875"/>
            <a:ext cx="2133600" cy="365125"/>
          </a:xfrm>
        </p:spPr>
        <p:txBody>
          <a:bodyPr/>
          <a:lstStyle/>
          <a:p>
            <a:fld id="{84965BA2-6A19-4E49-BF94-00014EB15CB2}" type="slidenum">
              <a:rPr lang="ru-RU" smtClean="0"/>
              <a:t>20</a:t>
            </a:fld>
            <a:endParaRPr lang="ru-RU" dirty="0"/>
          </a:p>
        </p:txBody>
      </p:sp>
      <p:sp>
        <p:nvSpPr>
          <p:cNvPr id="3" name="AutoShape 4" descr="Результат пошуку зображень за запитом &quot;нова українська школа картинки&quo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sp>
        <p:nvSpPr>
          <p:cNvPr id="4" name="AutoShape 7" descr="Результат пошуку зображень за запитом &quot;нова українська школа картинки&quo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pic>
        <p:nvPicPr>
          <p:cNvPr id="9224"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92000" y="128475"/>
            <a:ext cx="1800000" cy="100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8519541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Содержимое 9"/>
          <p:cNvGraphicFramePr>
            <a:graphicFrameLocks noGrp="1"/>
          </p:cNvGraphicFramePr>
          <p:nvPr>
            <p:ph idx="1"/>
            <p:extLst>
              <p:ext uri="{D42A27DB-BD31-4B8C-83A1-F6EECF244321}">
                <p14:modId xmlns:p14="http://schemas.microsoft.com/office/powerpoint/2010/main" val="2264432646"/>
              </p:ext>
            </p:extLst>
          </p:nvPr>
        </p:nvGraphicFramePr>
        <p:xfrm>
          <a:off x="0" y="0"/>
          <a:ext cx="9144000"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Номер слайда 10"/>
          <p:cNvSpPr>
            <a:spLocks noGrp="1"/>
          </p:cNvSpPr>
          <p:nvPr>
            <p:ph type="sldNum" sz="quarter" idx="12"/>
          </p:nvPr>
        </p:nvSpPr>
        <p:spPr>
          <a:xfrm>
            <a:off x="6804248" y="6492875"/>
            <a:ext cx="2133600" cy="365125"/>
          </a:xfrm>
        </p:spPr>
        <p:txBody>
          <a:bodyPr/>
          <a:lstStyle/>
          <a:p>
            <a:fld id="{84965BA2-6A19-4E49-BF94-00014EB15CB2}" type="slidenum">
              <a:rPr lang="ru-RU" smtClean="0"/>
              <a:t>21</a:t>
            </a:fld>
            <a:endParaRPr lang="ru-RU" dirty="0"/>
          </a:p>
        </p:txBody>
      </p:sp>
      <p:pic>
        <p:nvPicPr>
          <p:cNvPr id="11268"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03356" y="1255712"/>
            <a:ext cx="6812120" cy="48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3930250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Содержимое 9"/>
          <p:cNvGraphicFramePr>
            <a:graphicFrameLocks noGrp="1"/>
          </p:cNvGraphicFramePr>
          <p:nvPr>
            <p:ph idx="1"/>
            <p:extLst>
              <p:ext uri="{D42A27DB-BD31-4B8C-83A1-F6EECF244321}">
                <p14:modId xmlns:p14="http://schemas.microsoft.com/office/powerpoint/2010/main" val="3464459175"/>
              </p:ext>
            </p:extLst>
          </p:nvPr>
        </p:nvGraphicFramePr>
        <p:xfrm>
          <a:off x="0" y="0"/>
          <a:ext cx="9144000"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Номер слайда 10"/>
          <p:cNvSpPr>
            <a:spLocks noGrp="1"/>
          </p:cNvSpPr>
          <p:nvPr>
            <p:ph type="sldNum" sz="quarter" idx="12"/>
          </p:nvPr>
        </p:nvSpPr>
        <p:spPr>
          <a:xfrm>
            <a:off x="6804248" y="6492875"/>
            <a:ext cx="2133600" cy="365125"/>
          </a:xfrm>
        </p:spPr>
        <p:txBody>
          <a:bodyPr/>
          <a:lstStyle/>
          <a:p>
            <a:fld id="{84965BA2-6A19-4E49-BF94-00014EB15CB2}" type="slidenum">
              <a:rPr lang="ru-RU" smtClean="0"/>
              <a:t>22</a:t>
            </a:fld>
            <a:endParaRPr lang="ru-RU" dirty="0"/>
          </a:p>
        </p:txBody>
      </p:sp>
      <p:pic>
        <p:nvPicPr>
          <p:cNvPr id="13316"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19672" y="692696"/>
            <a:ext cx="6236641" cy="4906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504274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Содержимое 9"/>
          <p:cNvGraphicFramePr>
            <a:graphicFrameLocks noGrp="1"/>
          </p:cNvGraphicFramePr>
          <p:nvPr>
            <p:ph idx="1"/>
            <p:extLst>
              <p:ext uri="{D42A27DB-BD31-4B8C-83A1-F6EECF244321}">
                <p14:modId xmlns:p14="http://schemas.microsoft.com/office/powerpoint/2010/main" val="419957343"/>
              </p:ext>
            </p:extLst>
          </p:nvPr>
        </p:nvGraphicFramePr>
        <p:xfrm>
          <a:off x="0" y="0"/>
          <a:ext cx="9144000"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Номер слайда 10"/>
          <p:cNvSpPr>
            <a:spLocks noGrp="1"/>
          </p:cNvSpPr>
          <p:nvPr>
            <p:ph type="sldNum" sz="quarter" idx="12"/>
          </p:nvPr>
        </p:nvSpPr>
        <p:spPr>
          <a:xfrm>
            <a:off x="6804248" y="6492875"/>
            <a:ext cx="2133600" cy="365125"/>
          </a:xfrm>
        </p:spPr>
        <p:txBody>
          <a:bodyPr/>
          <a:lstStyle/>
          <a:p>
            <a:fld id="{84965BA2-6A19-4E49-BF94-00014EB15CB2}" type="slidenum">
              <a:rPr lang="ru-RU" smtClean="0"/>
              <a:t>23</a:t>
            </a:fld>
            <a:endParaRPr lang="ru-RU" dirty="0"/>
          </a:p>
        </p:txBody>
      </p:sp>
    </p:spTree>
    <p:extLst>
      <p:ext uri="{BB962C8B-B14F-4D97-AF65-F5344CB8AC3E}">
        <p14:creationId xmlns:p14="http://schemas.microsoft.com/office/powerpoint/2010/main" val="117219853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Содержимое 9"/>
          <p:cNvGraphicFramePr>
            <a:graphicFrameLocks noGrp="1"/>
          </p:cNvGraphicFramePr>
          <p:nvPr>
            <p:ph idx="1"/>
            <p:extLst>
              <p:ext uri="{D42A27DB-BD31-4B8C-83A1-F6EECF244321}">
                <p14:modId xmlns:p14="http://schemas.microsoft.com/office/powerpoint/2010/main" val="2574258992"/>
              </p:ext>
            </p:extLst>
          </p:nvPr>
        </p:nvGraphicFramePr>
        <p:xfrm>
          <a:off x="0" y="0"/>
          <a:ext cx="9144000"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Номер слайда 10"/>
          <p:cNvSpPr>
            <a:spLocks noGrp="1"/>
          </p:cNvSpPr>
          <p:nvPr>
            <p:ph type="sldNum" sz="quarter" idx="12"/>
          </p:nvPr>
        </p:nvSpPr>
        <p:spPr>
          <a:xfrm>
            <a:off x="6804248" y="6492875"/>
            <a:ext cx="2133600" cy="365125"/>
          </a:xfrm>
        </p:spPr>
        <p:txBody>
          <a:bodyPr/>
          <a:lstStyle/>
          <a:p>
            <a:fld id="{84965BA2-6A19-4E49-BF94-00014EB15CB2}" type="slidenum">
              <a:rPr lang="ru-RU" smtClean="0"/>
              <a:t>24</a:t>
            </a:fld>
            <a:endParaRPr lang="ru-RU" dirty="0"/>
          </a:p>
        </p:txBody>
      </p:sp>
    </p:spTree>
    <p:extLst>
      <p:ext uri="{BB962C8B-B14F-4D97-AF65-F5344CB8AC3E}">
        <p14:creationId xmlns:p14="http://schemas.microsoft.com/office/powerpoint/2010/main" val="100372120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68997" y="453621"/>
            <a:ext cx="8686800" cy="595536"/>
          </a:xfrm>
        </p:spPr>
        <p:txBody>
          <a:bodyPr>
            <a:noAutofit/>
          </a:bodyPr>
          <a:lstStyle/>
          <a:p>
            <a:pPr algn="ctr"/>
            <a:r>
              <a:rPr lang="uk-UA" sz="2800" dirty="0" smtClean="0"/>
              <a:t>наукові конференції </a:t>
            </a:r>
            <a:endParaRPr lang="uk-UA" sz="2800" dirty="0"/>
          </a:p>
        </p:txBody>
      </p:sp>
      <p:sp>
        <p:nvSpPr>
          <p:cNvPr id="5" name="AutoShape 2" descr="http://www.lnu.edu.ua/wp-content/uploads/2017/04/2017-04-05-pysanka-03.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sp>
        <p:nvSpPr>
          <p:cNvPr id="6" name="AutoShape 4" descr="http://www.lnu.edu.ua/wp-content/uploads/2017/04/2017-04-05-pysanka-03.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sp>
        <p:nvSpPr>
          <p:cNvPr id="7" name="AutoShape 7" descr="http://www.lnu.edu.ua/wp-content/uploads/2016/11/2016-11-03-conference-13.jp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pic>
        <p:nvPicPr>
          <p:cNvPr id="11272"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86677" y="1019653"/>
            <a:ext cx="4101949" cy="273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Прямоугольник 7"/>
          <p:cNvSpPr/>
          <p:nvPr/>
        </p:nvSpPr>
        <p:spPr>
          <a:xfrm>
            <a:off x="155575" y="908720"/>
            <a:ext cx="4572000" cy="6678751"/>
          </a:xfrm>
          <a:prstGeom prst="rect">
            <a:avLst/>
          </a:prstGeom>
        </p:spPr>
        <p:txBody>
          <a:bodyPr>
            <a:spAutoFit/>
          </a:bodyPr>
          <a:lstStyle/>
          <a:p>
            <a:endParaRPr lang="uk-UA" altLang="uk-UA" sz="1600" b="1" dirty="0" smtClean="0"/>
          </a:p>
          <a:p>
            <a:r>
              <a:rPr lang="uk-UA" altLang="uk-UA" sz="1600" b="1" dirty="0" smtClean="0"/>
              <a:t>За звітний період проведено  7 міжнародних  і всеукраїнських  наукових конференцій :</a:t>
            </a:r>
          </a:p>
          <a:p>
            <a:endParaRPr lang="uk-UA" altLang="uk-UA" sz="1600" b="1" dirty="0"/>
          </a:p>
          <a:p>
            <a:pPr marL="285750" indent="-285750">
              <a:buFont typeface="Arial" panose="020B0604020202020204" pitchFamily="34" charset="0"/>
              <a:buChar char="•"/>
            </a:pPr>
            <a:r>
              <a:rPr lang="uk-UA" altLang="uk-UA" sz="1600" dirty="0" smtClean="0"/>
              <a:t>Перші і Друга </a:t>
            </a:r>
            <a:r>
              <a:rPr lang="uk-UA" altLang="uk-UA" sz="1600" dirty="0"/>
              <a:t>м</a:t>
            </a:r>
            <a:r>
              <a:rPr lang="uk-UA" altLang="uk-UA" sz="1600" dirty="0" smtClean="0"/>
              <a:t>іжнародна  конференція </a:t>
            </a:r>
            <a:r>
              <a:rPr lang="uk-UA" altLang="uk-UA" sz="1600" b="1" dirty="0"/>
              <a:t>«Актуальні проблеми початкової освіти та інклюзивного навчання у світлі євроінтеграції</a:t>
            </a:r>
            <a:r>
              <a:rPr lang="uk-UA" altLang="uk-UA" sz="1600" b="1" dirty="0" smtClean="0"/>
              <a:t>», (2015, 2016) </a:t>
            </a:r>
          </a:p>
          <a:p>
            <a:pPr marL="285750" indent="-285750">
              <a:buFont typeface="Arial" panose="020B0604020202020204" pitchFamily="34" charset="0"/>
              <a:buChar char="•"/>
            </a:pPr>
            <a:r>
              <a:rPr lang="uk-UA" altLang="uk-UA" sz="1600" dirty="0" smtClean="0"/>
              <a:t> Міжнародна   </a:t>
            </a:r>
            <a:r>
              <a:rPr lang="uk-UA" altLang="uk-UA" sz="1600" dirty="0"/>
              <a:t>конференція </a:t>
            </a:r>
            <a:r>
              <a:rPr lang="uk-UA" altLang="uk-UA" sz="1600" b="1" dirty="0"/>
              <a:t>«Індивідуальний супровід дітей з особливими потребами: роль НРЦ у процесі інклюзивної освіти</a:t>
            </a:r>
            <a:r>
              <a:rPr lang="uk-UA" altLang="uk-UA" sz="1600" b="1" dirty="0" smtClean="0"/>
              <a:t>» </a:t>
            </a:r>
            <a:r>
              <a:rPr lang="uk-UA" altLang="uk-UA" sz="1600" dirty="0" smtClean="0"/>
              <a:t>(2016)</a:t>
            </a:r>
          </a:p>
          <a:p>
            <a:pPr marL="285750" indent="-285750">
              <a:buFont typeface="Arial" panose="020B0604020202020204" pitchFamily="34" charset="0"/>
              <a:buChar char="•"/>
            </a:pPr>
            <a:r>
              <a:rPr lang="uk-UA" altLang="uk-UA" sz="1600" dirty="0" smtClean="0"/>
              <a:t>Міжнародна  конференція «Ідея університету </a:t>
            </a:r>
            <a:r>
              <a:rPr lang="uk-UA" altLang="uk-UA" sz="1600" dirty="0"/>
              <a:t>у європейському і національному вимірах: традиції, сьогодення, </a:t>
            </a:r>
            <a:r>
              <a:rPr lang="uk-UA" altLang="uk-UA" sz="1600" dirty="0" smtClean="0"/>
              <a:t>перспективи» (2016 ) </a:t>
            </a:r>
          </a:p>
          <a:p>
            <a:pPr marL="285750" indent="-285750">
              <a:buFont typeface="Arial" panose="020B0604020202020204" pitchFamily="34" charset="0"/>
              <a:buChar char="•"/>
            </a:pPr>
            <a:r>
              <a:rPr lang="uk-UA" sz="1600" dirty="0" smtClean="0"/>
              <a:t>Всеукраїнська  </a:t>
            </a:r>
            <a:r>
              <a:rPr lang="uk-UA" sz="1600" dirty="0" err="1" smtClean="0"/>
              <a:t>конференція“</a:t>
            </a:r>
            <a:r>
              <a:rPr lang="uk-UA" sz="1600" b="1" dirty="0" err="1" smtClean="0"/>
              <a:t>Тенденції</a:t>
            </a:r>
            <a:r>
              <a:rPr lang="uk-UA" sz="1600" b="1" dirty="0" smtClean="0"/>
              <a:t> </a:t>
            </a:r>
            <a:r>
              <a:rPr lang="uk-UA" sz="1600" b="1" dirty="0"/>
              <a:t>розвитку інклюзивної освіти в Україні: комплексний підхід</a:t>
            </a:r>
            <a:r>
              <a:rPr lang="uk-UA" sz="1600" b="1" dirty="0" smtClean="0"/>
              <a:t>”   </a:t>
            </a:r>
            <a:r>
              <a:rPr lang="uk-UA" sz="1600" dirty="0" smtClean="0"/>
              <a:t>(2017)</a:t>
            </a:r>
            <a:r>
              <a:rPr lang="uk-UA" altLang="uk-UA" sz="1600" dirty="0" smtClean="0"/>
              <a:t>. </a:t>
            </a:r>
          </a:p>
          <a:p>
            <a:pPr marL="285750" indent="-285750">
              <a:buFont typeface="Arial" panose="020B0604020202020204" pitchFamily="34" charset="0"/>
              <a:buChar char="•"/>
            </a:pPr>
            <a:r>
              <a:rPr lang="en-US" sz="1600" dirty="0"/>
              <a:t>V</a:t>
            </a:r>
            <a:r>
              <a:rPr lang="uk-UA" sz="1600" dirty="0"/>
              <a:t>ІІІ українсько-польські </a:t>
            </a:r>
            <a:r>
              <a:rPr lang="uk-UA" sz="1600" dirty="0" err="1"/>
              <a:t>історико-педагогічні</a:t>
            </a:r>
            <a:r>
              <a:rPr lang="uk-UA" sz="1600" dirty="0"/>
              <a:t> читання </a:t>
            </a:r>
            <a:r>
              <a:rPr lang="uk-UA" sz="1600" b="1" dirty="0"/>
              <a:t>«Жіноче просвітництво в Україні та Польщі» (кін. ХІХ – поч. ХХІ ст</a:t>
            </a:r>
            <a:r>
              <a:rPr lang="uk-UA" sz="1600" b="1" dirty="0" smtClean="0"/>
              <a:t>.</a:t>
            </a:r>
            <a:r>
              <a:rPr lang="uk-UA" sz="1600" dirty="0" smtClean="0"/>
              <a:t>) (2017)</a:t>
            </a:r>
          </a:p>
          <a:p>
            <a:pPr marL="285750" indent="-285750">
              <a:buFont typeface="Arial" panose="020B0604020202020204" pitchFamily="34" charset="0"/>
              <a:buChar char="•"/>
            </a:pPr>
            <a:r>
              <a:rPr lang="uk-UA" altLang="uk-UA" sz="1600" dirty="0" smtClean="0"/>
              <a:t>ХУ міжнародна міждисциплінарна  конференція </a:t>
            </a:r>
            <a:r>
              <a:rPr lang="uk-UA" altLang="uk-UA" sz="1600" b="1" dirty="0" smtClean="0"/>
              <a:t>«Простір арт-терапії: творча трансформація та інтеграція в епоху плинного модерну» </a:t>
            </a:r>
            <a:r>
              <a:rPr lang="uk-UA" altLang="uk-UA" sz="1600" dirty="0" smtClean="0"/>
              <a:t>(2018)</a:t>
            </a:r>
            <a:endParaRPr lang="uk-UA" altLang="uk-UA" sz="1600" dirty="0"/>
          </a:p>
          <a:p>
            <a:endParaRPr lang="uk-UA" altLang="uk-UA" sz="1400" dirty="0"/>
          </a:p>
          <a:p>
            <a:endParaRPr lang="uk-UA" sz="1400" dirty="0"/>
          </a:p>
          <a:p>
            <a:endParaRPr lang="uk-UA" altLang="uk-UA" sz="1600" dirty="0"/>
          </a:p>
        </p:txBody>
      </p:sp>
      <p:pic>
        <p:nvPicPr>
          <p:cNvPr id="1024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786677" y="3861048"/>
            <a:ext cx="4176122" cy="27800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3472518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sz="2800" dirty="0" smtClean="0">
                <a:solidFill>
                  <a:srgbClr val="4E3B30"/>
                </a:solidFill>
              </a:rPr>
              <a:t>       Наукові </a:t>
            </a:r>
            <a:r>
              <a:rPr lang="uk-UA" sz="2800" dirty="0">
                <a:solidFill>
                  <a:srgbClr val="4E3B30"/>
                </a:solidFill>
              </a:rPr>
              <a:t>семінари і  «круглі столи</a:t>
            </a:r>
            <a:r>
              <a:rPr lang="uk-UA" dirty="0">
                <a:solidFill>
                  <a:srgbClr val="4E3B30"/>
                </a:solidFill>
              </a:rPr>
              <a:t>»</a:t>
            </a:r>
            <a:endParaRPr lang="uk-UA" b="1" dirty="0"/>
          </a:p>
        </p:txBody>
      </p:sp>
      <p:sp>
        <p:nvSpPr>
          <p:cNvPr id="3" name="Текст 2"/>
          <p:cNvSpPr>
            <a:spLocks noGrp="1"/>
          </p:cNvSpPr>
          <p:nvPr>
            <p:ph type="body" sz="half" idx="1"/>
          </p:nvPr>
        </p:nvSpPr>
        <p:spPr>
          <a:xfrm>
            <a:off x="323528" y="1628800"/>
            <a:ext cx="3888432" cy="4314800"/>
          </a:xfrm>
        </p:spPr>
        <p:txBody>
          <a:bodyPr>
            <a:normAutofit fontScale="40000" lnSpcReduction="20000"/>
          </a:bodyPr>
          <a:lstStyle/>
          <a:p>
            <a:pPr marL="0" indent="0">
              <a:buNone/>
            </a:pPr>
            <a:r>
              <a:rPr lang="uk-UA" dirty="0"/>
              <a:t>«Творча </a:t>
            </a:r>
            <a:r>
              <a:rPr lang="uk-UA" dirty="0" err="1"/>
              <a:t>багатовимірність</a:t>
            </a:r>
            <a:r>
              <a:rPr lang="uk-UA" dirty="0"/>
              <a:t> простору арт-терапії” (2016 р)</a:t>
            </a:r>
          </a:p>
          <a:p>
            <a:pPr marL="0" indent="0">
              <a:buNone/>
            </a:pPr>
            <a:r>
              <a:rPr lang="uk-UA" dirty="0"/>
              <a:t>“Формування професійних </a:t>
            </a:r>
            <a:r>
              <a:rPr lang="uk-UA" dirty="0" err="1"/>
              <a:t>компетентностей</a:t>
            </a:r>
            <a:r>
              <a:rPr lang="uk-UA" dirty="0"/>
              <a:t> майбутніх соціальних педагогів і соціальних працівників у процесі фахової підготовки в контексті сучасних освітніх змін” (2016 р.)  </a:t>
            </a:r>
          </a:p>
          <a:p>
            <a:pPr marL="0" indent="0">
              <a:buNone/>
            </a:pPr>
            <a:r>
              <a:rPr lang="ru-RU" dirty="0"/>
              <a:t>«Через </a:t>
            </a:r>
            <a:r>
              <a:rPr lang="ru-RU" dirty="0" err="1"/>
              <a:t>простір</a:t>
            </a:r>
            <a:r>
              <a:rPr lang="ru-RU" dirty="0"/>
              <a:t> і час: </a:t>
            </a:r>
            <a:r>
              <a:rPr lang="ru-RU" dirty="0" err="1"/>
              <a:t>інтерактивна</a:t>
            </a:r>
            <a:r>
              <a:rPr lang="ru-RU" dirty="0"/>
              <a:t> </a:t>
            </a:r>
            <a:r>
              <a:rPr lang="ru-RU" dirty="0" err="1"/>
              <a:t>дошка</a:t>
            </a:r>
            <a:r>
              <a:rPr lang="ru-RU" dirty="0"/>
              <a:t> у </a:t>
            </a:r>
            <a:r>
              <a:rPr lang="ru-RU" dirty="0" err="1"/>
              <a:t>сучасній</a:t>
            </a:r>
            <a:r>
              <a:rPr lang="ru-RU" dirty="0"/>
              <a:t> </a:t>
            </a:r>
            <a:r>
              <a:rPr lang="ru-RU" dirty="0" err="1"/>
              <a:t>освіті</a:t>
            </a:r>
            <a:r>
              <a:rPr lang="ru-RU" b="1" dirty="0"/>
              <a:t>» </a:t>
            </a:r>
            <a:r>
              <a:rPr lang="ru-RU" dirty="0"/>
              <a:t>(</a:t>
            </a:r>
            <a:r>
              <a:rPr lang="uk-UA" dirty="0"/>
              <a:t>2016 )</a:t>
            </a:r>
          </a:p>
          <a:p>
            <a:pPr marL="0" indent="0">
              <a:buNone/>
            </a:pPr>
            <a:r>
              <a:rPr lang="uk-UA" dirty="0"/>
              <a:t> </a:t>
            </a:r>
            <a:r>
              <a:rPr lang="ru-RU" dirty="0"/>
              <a:t>«</a:t>
            </a:r>
            <a:r>
              <a:rPr lang="ru-RU" dirty="0" err="1"/>
              <a:t>Наступність</a:t>
            </a:r>
            <a:r>
              <a:rPr lang="ru-RU" dirty="0"/>
              <a:t> </a:t>
            </a:r>
            <a:r>
              <a:rPr lang="ru-RU" dirty="0" err="1"/>
              <a:t>дошкільної</a:t>
            </a:r>
            <a:r>
              <a:rPr lang="ru-RU" dirty="0"/>
              <a:t> та </a:t>
            </a:r>
            <a:r>
              <a:rPr lang="ru-RU" dirty="0" err="1"/>
              <a:t>початкової</a:t>
            </a:r>
            <a:r>
              <a:rPr lang="ru-RU" dirty="0"/>
              <a:t> </a:t>
            </a:r>
            <a:r>
              <a:rPr lang="ru-RU" dirty="0" err="1"/>
              <a:t>освіти</a:t>
            </a:r>
            <a:r>
              <a:rPr lang="ru-RU" dirty="0"/>
              <a:t> в </a:t>
            </a:r>
            <a:r>
              <a:rPr lang="ru-RU" dirty="0" err="1"/>
              <a:t>контексті</a:t>
            </a:r>
            <a:r>
              <a:rPr lang="ru-RU" dirty="0"/>
              <a:t> </a:t>
            </a:r>
            <a:r>
              <a:rPr lang="ru-RU" dirty="0" err="1"/>
              <a:t>соціальної</a:t>
            </a:r>
            <a:r>
              <a:rPr lang="ru-RU" dirty="0"/>
              <a:t> </a:t>
            </a:r>
            <a:r>
              <a:rPr lang="ru-RU" dirty="0" err="1"/>
              <a:t>мобільності</a:t>
            </a:r>
            <a:r>
              <a:rPr lang="ru-RU" dirty="0"/>
              <a:t>»</a:t>
            </a:r>
            <a:r>
              <a:rPr lang="uk-UA" dirty="0"/>
              <a:t>  (2017)</a:t>
            </a:r>
            <a:endParaRPr lang="ru-RU" dirty="0"/>
          </a:p>
          <a:p>
            <a:pPr marL="0" indent="0">
              <a:buNone/>
            </a:pPr>
            <a:r>
              <a:rPr lang="ru-RU" dirty="0"/>
              <a:t>«</a:t>
            </a:r>
            <a:r>
              <a:rPr lang="ru-RU" dirty="0" err="1"/>
              <a:t>Когнітивна</a:t>
            </a:r>
            <a:r>
              <a:rPr lang="ru-RU" dirty="0"/>
              <a:t> наука: </a:t>
            </a:r>
            <a:r>
              <a:rPr lang="ru-RU" dirty="0" err="1"/>
              <a:t>креативність</a:t>
            </a:r>
            <a:r>
              <a:rPr lang="ru-RU" dirty="0"/>
              <a:t> </a:t>
            </a:r>
            <a:r>
              <a:rPr lang="ru-RU" dirty="0" err="1"/>
              <a:t>виховного</a:t>
            </a:r>
            <a:r>
              <a:rPr lang="ru-RU" dirty="0"/>
              <a:t> та </a:t>
            </a:r>
            <a:r>
              <a:rPr lang="ru-RU" dirty="0" err="1"/>
              <a:t>навчального</a:t>
            </a:r>
            <a:r>
              <a:rPr lang="ru-RU" dirty="0"/>
              <a:t> </a:t>
            </a:r>
            <a:r>
              <a:rPr lang="ru-RU" dirty="0" err="1"/>
              <a:t>впливу</a:t>
            </a:r>
            <a:r>
              <a:rPr lang="ru-RU" dirty="0"/>
              <a:t>» ( 2017)</a:t>
            </a:r>
          </a:p>
          <a:p>
            <a:pPr marL="0" indent="0">
              <a:buNone/>
            </a:pPr>
            <a:r>
              <a:rPr lang="ru-RU" dirty="0"/>
              <a:t>«</a:t>
            </a:r>
            <a:r>
              <a:rPr lang="ru-RU" dirty="0" err="1"/>
              <a:t>Психотерапевтична</a:t>
            </a:r>
            <a:r>
              <a:rPr lang="ru-RU" dirty="0"/>
              <a:t> робота з батьками </a:t>
            </a:r>
            <a:r>
              <a:rPr lang="ru-RU" dirty="0" err="1"/>
              <a:t>дітей</a:t>
            </a:r>
            <a:r>
              <a:rPr lang="ru-RU" dirty="0"/>
              <a:t>, </a:t>
            </a:r>
            <a:r>
              <a:rPr lang="ru-RU" dirty="0" err="1"/>
              <a:t>які</a:t>
            </a:r>
            <a:r>
              <a:rPr lang="ru-RU" dirty="0"/>
              <a:t> </a:t>
            </a:r>
            <a:r>
              <a:rPr lang="ru-RU" dirty="0" err="1"/>
              <a:t>потребують</a:t>
            </a:r>
            <a:r>
              <a:rPr lang="ru-RU" dirty="0"/>
              <a:t> </a:t>
            </a:r>
            <a:r>
              <a:rPr lang="ru-RU" dirty="0" err="1"/>
              <a:t>чи</a:t>
            </a:r>
            <a:r>
              <a:rPr lang="ru-RU" dirty="0"/>
              <a:t> </a:t>
            </a:r>
            <a:r>
              <a:rPr lang="ru-RU" dirty="0" err="1"/>
              <a:t>перебувають</a:t>
            </a:r>
            <a:r>
              <a:rPr lang="ru-RU" dirty="0"/>
              <a:t> у </a:t>
            </a:r>
            <a:r>
              <a:rPr lang="ru-RU" dirty="0" err="1"/>
              <a:t>терапії</a:t>
            </a:r>
            <a:r>
              <a:rPr lang="ru-RU" dirty="0"/>
              <a:t>, </a:t>
            </a:r>
            <a:r>
              <a:rPr lang="ru-RU" dirty="0" err="1"/>
              <a:t>дітей</a:t>
            </a:r>
            <a:r>
              <a:rPr lang="ru-RU" dirty="0"/>
              <a:t> з </a:t>
            </a:r>
            <a:r>
              <a:rPr lang="ru-RU" dirty="0" err="1"/>
              <a:t>обмеженими</a:t>
            </a:r>
            <a:r>
              <a:rPr lang="ru-RU" dirty="0"/>
              <a:t> </a:t>
            </a:r>
            <a:r>
              <a:rPr lang="ru-RU" dirty="0" err="1"/>
              <a:t>можливостями</a:t>
            </a:r>
            <a:r>
              <a:rPr lang="ru-RU" dirty="0"/>
              <a:t> і </a:t>
            </a:r>
            <a:r>
              <a:rPr lang="ru-RU" dirty="0" err="1"/>
              <a:t>дітей</a:t>
            </a:r>
            <a:r>
              <a:rPr lang="ru-RU" dirty="0"/>
              <a:t>, </a:t>
            </a:r>
            <a:r>
              <a:rPr lang="ru-RU" dirty="0" err="1"/>
              <a:t>що</a:t>
            </a:r>
            <a:r>
              <a:rPr lang="ru-RU" dirty="0"/>
              <a:t> </a:t>
            </a:r>
            <a:endParaRPr lang="en-US" dirty="0" smtClean="0"/>
          </a:p>
          <a:p>
            <a:pPr marL="0" indent="0">
              <a:buNone/>
            </a:pPr>
            <a:r>
              <a:rPr lang="ru-RU" dirty="0" smtClean="0"/>
              <a:t>пережили </a:t>
            </a:r>
            <a:r>
              <a:rPr lang="ru-RU" dirty="0" err="1"/>
              <a:t>психологічну</a:t>
            </a:r>
            <a:r>
              <a:rPr lang="ru-RU" dirty="0"/>
              <a:t> травму» (2017</a:t>
            </a:r>
            <a:r>
              <a:rPr lang="ru-RU" dirty="0" smtClean="0"/>
              <a:t>)</a:t>
            </a:r>
          </a:p>
          <a:p>
            <a:pPr marL="0" indent="0">
              <a:buNone/>
            </a:pPr>
            <a:r>
              <a:rPr lang="ru-RU" dirty="0"/>
              <a:t>«</a:t>
            </a:r>
            <a:r>
              <a:rPr lang="ru-RU" dirty="0" err="1"/>
              <a:t>Педагогіка</a:t>
            </a:r>
            <a:r>
              <a:rPr lang="ru-RU" dirty="0"/>
              <a:t> </a:t>
            </a:r>
            <a:r>
              <a:rPr lang="ru-RU" dirty="0" err="1"/>
              <a:t>Монтессорі</a:t>
            </a:r>
            <a:r>
              <a:rPr lang="ru-RU" dirty="0"/>
              <a:t>: </a:t>
            </a:r>
            <a:r>
              <a:rPr lang="ru-RU" dirty="0" err="1"/>
              <a:t>теорія</a:t>
            </a:r>
            <a:r>
              <a:rPr lang="ru-RU" dirty="0"/>
              <a:t> і практика з </a:t>
            </a:r>
            <a:endParaRPr lang="ru-RU" dirty="0" smtClean="0"/>
          </a:p>
          <a:p>
            <a:pPr marL="0" indent="0">
              <a:buNone/>
            </a:pPr>
            <a:r>
              <a:rPr lang="ru-RU" dirty="0" err="1" smtClean="0"/>
              <a:t>досвіду</a:t>
            </a:r>
            <a:r>
              <a:rPr lang="ru-RU" dirty="0" smtClean="0"/>
              <a:t> </a:t>
            </a:r>
            <a:r>
              <a:rPr lang="ru-RU" dirty="0"/>
              <a:t>Центру </a:t>
            </a:r>
            <a:r>
              <a:rPr lang="ru-RU" dirty="0" err="1"/>
              <a:t>розвитку</a:t>
            </a:r>
            <a:r>
              <a:rPr lang="ru-RU" dirty="0"/>
              <a:t> </a:t>
            </a:r>
            <a:r>
              <a:rPr lang="ru-RU" dirty="0" err="1"/>
              <a:t>дитини</a:t>
            </a:r>
            <a:r>
              <a:rPr lang="ru-RU" dirty="0"/>
              <a:t> «</a:t>
            </a:r>
            <a:r>
              <a:rPr lang="ru-RU" dirty="0" err="1"/>
              <a:t>Львівська</a:t>
            </a:r>
            <a:r>
              <a:rPr lang="ru-RU" dirty="0"/>
              <a:t> </a:t>
            </a:r>
            <a:endParaRPr lang="ru-RU" dirty="0" smtClean="0"/>
          </a:p>
          <a:p>
            <a:pPr marL="0" indent="0">
              <a:buNone/>
            </a:pPr>
            <a:r>
              <a:rPr lang="ru-RU" dirty="0" smtClean="0"/>
              <a:t>школа </a:t>
            </a:r>
            <a:r>
              <a:rPr lang="ru-RU" dirty="0" err="1"/>
              <a:t>Монтессорі</a:t>
            </a:r>
            <a:r>
              <a:rPr lang="ru-RU" dirty="0"/>
              <a:t>»</a:t>
            </a:r>
          </a:p>
          <a:p>
            <a:pPr marL="0" indent="0">
              <a:buNone/>
            </a:pPr>
            <a:r>
              <a:rPr lang="ru-RU" dirty="0"/>
              <a:t>«</a:t>
            </a:r>
            <a:r>
              <a:rPr lang="ru-RU" b="1" dirty="0"/>
              <a:t> </a:t>
            </a:r>
            <a:r>
              <a:rPr lang="ru-RU" dirty="0" err="1"/>
              <a:t>Гуманітарні</a:t>
            </a:r>
            <a:r>
              <a:rPr lang="ru-RU" dirty="0"/>
              <a:t> </a:t>
            </a:r>
            <a:r>
              <a:rPr lang="ru-RU" dirty="0" err="1"/>
              <a:t>ресурси</a:t>
            </a:r>
            <a:r>
              <a:rPr lang="ru-RU" dirty="0"/>
              <a:t> – родинам </a:t>
            </a:r>
            <a:r>
              <a:rPr lang="ru-RU" dirty="0" err="1"/>
              <a:t>захисників</a:t>
            </a:r>
            <a:r>
              <a:rPr lang="ru-RU" dirty="0"/>
              <a:t> </a:t>
            </a:r>
            <a:r>
              <a:rPr lang="ru-RU" dirty="0" err="1"/>
              <a:t>України</a:t>
            </a:r>
            <a:r>
              <a:rPr lang="ru-RU" dirty="0"/>
              <a:t>» (</a:t>
            </a:r>
            <a:r>
              <a:rPr lang="ru-RU" dirty="0" err="1"/>
              <a:t>капеланство</a:t>
            </a:r>
            <a:r>
              <a:rPr lang="ru-RU" dirty="0"/>
              <a:t>, </a:t>
            </a:r>
            <a:r>
              <a:rPr lang="ru-RU" dirty="0" err="1"/>
              <a:t>прикладна</a:t>
            </a:r>
            <a:r>
              <a:rPr lang="ru-RU" dirty="0"/>
              <a:t> </a:t>
            </a:r>
            <a:r>
              <a:rPr lang="ru-RU" dirty="0" err="1"/>
              <a:t>психологія</a:t>
            </a:r>
            <a:r>
              <a:rPr lang="ru-RU" dirty="0"/>
              <a:t>, </a:t>
            </a:r>
            <a:r>
              <a:rPr lang="ru-RU" dirty="0" err="1"/>
              <a:t>охорона</a:t>
            </a:r>
            <a:r>
              <a:rPr lang="ru-RU" dirty="0"/>
              <a:t> </a:t>
            </a:r>
            <a:r>
              <a:rPr lang="ru-RU" dirty="0" err="1"/>
              <a:t>здоров’я</a:t>
            </a:r>
            <a:r>
              <a:rPr lang="ru-RU" dirty="0"/>
              <a:t>, </a:t>
            </a:r>
            <a:r>
              <a:rPr lang="ru-RU" dirty="0" err="1"/>
              <a:t>юриспруденція</a:t>
            </a:r>
            <a:r>
              <a:rPr lang="ru-RU" dirty="0"/>
              <a:t>» (2018)</a:t>
            </a:r>
          </a:p>
          <a:p>
            <a:endParaRPr lang="uk-UA" dirty="0"/>
          </a:p>
        </p:txBody>
      </p:sp>
      <p:pic>
        <p:nvPicPr>
          <p:cNvPr id="17410" name="Picture 2"/>
          <p:cNvPicPr>
            <a:picLocks noGrp="1" noChangeAspect="1" noChangeArrowheads="1"/>
          </p:cNvPicPr>
          <p:nvPr>
            <p:ph type="chart" sz="half" idx="2"/>
          </p:nvPr>
        </p:nvPicPr>
        <p:blipFill>
          <a:blip r:embed="rId2">
            <a:extLst>
              <a:ext uri="{28A0092B-C50C-407E-A947-70E740481C1C}">
                <a14:useLocalDpi xmlns:a14="http://schemas.microsoft.com/office/drawing/2010/main" val="0"/>
              </a:ext>
            </a:extLst>
          </a:blip>
          <a:srcRect/>
          <a:stretch>
            <a:fillRect/>
          </a:stretch>
        </p:blipFill>
        <p:spPr bwMode="auto">
          <a:xfrm>
            <a:off x="4967847" y="1828800"/>
            <a:ext cx="3780306"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descr="C:\Users\Home\Downloads\IMG_20180207_140806_HDR (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002" t="32261" r="13351" b="9184"/>
          <a:stretch/>
        </p:blipFill>
        <p:spPr bwMode="auto">
          <a:xfrm>
            <a:off x="4427984" y="1712075"/>
            <a:ext cx="4428000" cy="2169118"/>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5" descr="http://pedagogy.lnu.edu.ua/wp-content/uploads/2017/11/23627256_168478893737589_1084603897_o-1-1024x768.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sp>
        <p:nvSpPr>
          <p:cNvPr id="6" name="AutoShape 7" descr="http://pedagogy.lnu.edu.ua/wp-content/uploads/2017/11/23627256_168478893737589_1084603897_o-1-1024x768.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pic>
        <p:nvPicPr>
          <p:cNvPr id="17416" name="Picture 8" descr="C:\Users\Home\Desktop\ЗВІТ ФПО\23627256_168478893737589_1084603897_o-1-1024x76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17984" y="4005064"/>
            <a:ext cx="3024000" cy="2268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Home\Desktop\ЗВІТ ФПО\9lGhCs7GxOA.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9458" r="7585"/>
          <a:stretch/>
        </p:blipFill>
        <p:spPr bwMode="auto">
          <a:xfrm>
            <a:off x="6672798" y="4005074"/>
            <a:ext cx="2482998" cy="226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09733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Заголовок 1"/>
          <p:cNvSpPr>
            <a:spLocks noGrp="1"/>
          </p:cNvSpPr>
          <p:nvPr>
            <p:ph type="title"/>
          </p:nvPr>
        </p:nvSpPr>
        <p:spPr>
          <a:xfrm>
            <a:off x="990600" y="457200"/>
            <a:ext cx="7772400" cy="883568"/>
          </a:xfrm>
        </p:spPr>
        <p:txBody>
          <a:bodyPr/>
          <a:lstStyle/>
          <a:p>
            <a:r>
              <a:rPr lang="uk-UA" altLang="uk-UA" dirty="0" smtClean="0"/>
              <a:t>            Видавничі проекти </a:t>
            </a:r>
          </a:p>
        </p:txBody>
      </p:sp>
      <p:sp>
        <p:nvSpPr>
          <p:cNvPr id="13315" name="Текст 2"/>
          <p:cNvSpPr>
            <a:spLocks noGrp="1"/>
          </p:cNvSpPr>
          <p:nvPr>
            <p:ph type="body" sz="half" idx="1"/>
          </p:nvPr>
        </p:nvSpPr>
        <p:spPr>
          <a:xfrm>
            <a:off x="684213" y="1268760"/>
            <a:ext cx="3239715" cy="4835178"/>
          </a:xfrm>
        </p:spPr>
        <p:txBody>
          <a:bodyPr>
            <a:normAutofit fontScale="85000" lnSpcReduction="20000"/>
          </a:bodyPr>
          <a:lstStyle/>
          <a:p>
            <a:pPr>
              <a:buFont typeface="Wingdings" panose="05000000000000000000" pitchFamily="2" charset="2"/>
              <a:buChar char="v"/>
            </a:pPr>
            <a:r>
              <a:rPr lang="uk-UA" altLang="uk-UA" sz="2800" dirty="0" smtClean="0"/>
              <a:t>Вісник Львівського університету «Серія педагогічна» </a:t>
            </a:r>
          </a:p>
          <a:p>
            <a:pPr>
              <a:buFont typeface="Wingdings" panose="05000000000000000000" pitchFamily="2" charset="2"/>
              <a:buChar char="v"/>
            </a:pPr>
            <a:r>
              <a:rPr lang="uk-UA" altLang="uk-UA" sz="2800" dirty="0" smtClean="0"/>
              <a:t>Науковий альманах </a:t>
            </a:r>
            <a:r>
              <a:rPr lang="uk-UA" altLang="uk-UA" sz="2800" dirty="0"/>
              <a:t>«Товариство «Рідна школа: історія і сучасність» </a:t>
            </a:r>
            <a:endParaRPr lang="uk-UA" altLang="uk-UA" sz="2800" dirty="0" smtClean="0"/>
          </a:p>
          <a:p>
            <a:pPr>
              <a:buFont typeface="Wingdings" panose="05000000000000000000" pitchFamily="2" charset="2"/>
              <a:buChar char="v"/>
            </a:pPr>
            <a:r>
              <a:rPr lang="uk-UA" altLang="uk-UA" sz="2800" dirty="0" smtClean="0"/>
              <a:t>Серія </a:t>
            </a:r>
            <a:r>
              <a:rPr lang="uk-UA" altLang="uk-UA" sz="2800" dirty="0"/>
              <a:t>книг «Видатні українські </a:t>
            </a:r>
            <a:r>
              <a:rPr lang="uk-UA" altLang="uk-UA" sz="2800" dirty="0" smtClean="0"/>
              <a:t>педагоги»</a:t>
            </a:r>
          </a:p>
          <a:p>
            <a:pPr>
              <a:buFont typeface="Wingdings" panose="05000000000000000000" pitchFamily="2" charset="2"/>
              <a:buChar char="v"/>
            </a:pPr>
            <a:r>
              <a:rPr lang="uk-UA" altLang="uk-UA" sz="2800" dirty="0" smtClean="0"/>
              <a:t>Матеріали звітних наукових конференцій факультету педагогічної освіти</a:t>
            </a:r>
          </a:p>
        </p:txBody>
      </p:sp>
      <p:pic>
        <p:nvPicPr>
          <p:cNvPr id="13316" name="Picture 2" descr="C:\Users\User\Desktop\Рідна школа  2016 Ювілейний випуск\в2.tif"/>
          <p:cNvPicPr>
            <a:picLocks noChangeAspect="1" noChangeArrowheads="1"/>
          </p:cNvPicPr>
          <p:nvPr/>
        </p:nvPicPr>
        <p:blipFill>
          <a:blip r:embed="rId2" cstate="print">
            <a:extLst>
              <a:ext uri="{28A0092B-C50C-407E-A947-70E740481C1C}">
                <a14:useLocalDpi xmlns:a14="http://schemas.microsoft.com/office/drawing/2010/main" val="0"/>
              </a:ext>
            </a:extLst>
          </a:blip>
          <a:srcRect l="7281" t="2083" r="7281" b="17708"/>
          <a:stretch>
            <a:fillRect/>
          </a:stretch>
        </p:blipFill>
        <p:spPr bwMode="auto">
          <a:xfrm>
            <a:off x="4116524" y="1406018"/>
            <a:ext cx="1476000" cy="1959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2" descr="C:\Users\User\Desktop\Рідна школа  2016 Ювілейний випуск\ві.tif"/>
          <p:cNvPicPr>
            <a:picLocks noChangeAspect="1" noChangeArrowheads="1"/>
          </p:cNvPicPr>
          <p:nvPr/>
        </p:nvPicPr>
        <p:blipFill>
          <a:blip r:embed="rId3" cstate="print">
            <a:extLst>
              <a:ext uri="{28A0092B-C50C-407E-A947-70E740481C1C}">
                <a14:useLocalDpi xmlns:a14="http://schemas.microsoft.com/office/drawing/2010/main" val="0"/>
              </a:ext>
            </a:extLst>
          </a:blip>
          <a:srcRect l="9793" t="10417" r="9415" b="9721"/>
          <a:stretch>
            <a:fillRect/>
          </a:stretch>
        </p:blipFill>
        <p:spPr bwMode="auto">
          <a:xfrm>
            <a:off x="5806145" y="1458231"/>
            <a:ext cx="1368000" cy="1906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User\Desktop\Рідна школа  2016 Ювілейний випуск\об.tif"/>
          <p:cNvPicPr>
            <a:picLocks noGrp="1" noChangeAspect="1" noChangeArrowheads="1"/>
          </p:cNvPicPr>
          <p:nvPr>
            <p:ph type="chart" sz="half" idx="2"/>
          </p:nvPr>
        </p:nvPicPr>
        <p:blipFill>
          <a:blip r:embed="rId4" cstate="print">
            <a:extLst>
              <a:ext uri="{28A0092B-C50C-407E-A947-70E740481C1C}">
                <a14:useLocalDpi xmlns:a14="http://schemas.microsoft.com/office/drawing/2010/main" val="0"/>
              </a:ext>
            </a:extLst>
          </a:blip>
          <a:srcRect l="11784" t="7291" r="4726" b="11458"/>
          <a:stretch>
            <a:fillRect/>
          </a:stretch>
        </p:blipFill>
        <p:spPr>
          <a:xfrm>
            <a:off x="7445339" y="3573016"/>
            <a:ext cx="1440000" cy="2118780"/>
          </a:xfrm>
          <a:noFill/>
        </p:spPr>
      </p:pic>
      <p:pic>
        <p:nvPicPr>
          <p:cNvPr id="7" name="Picture 2" descr="C:\Users\User\Desktop\Рідна школа  2016 Ювілейний випуск\ше.tif"/>
          <p:cNvPicPr>
            <a:picLocks noChangeAspect="1" noChangeArrowheads="1"/>
          </p:cNvPicPr>
          <p:nvPr/>
        </p:nvPicPr>
        <p:blipFill>
          <a:blip r:embed="rId5" cstate="print">
            <a:extLst>
              <a:ext uri="{28A0092B-C50C-407E-A947-70E740481C1C}">
                <a14:useLocalDpi xmlns:a14="http://schemas.microsoft.com/office/drawing/2010/main" val="0"/>
              </a:ext>
            </a:extLst>
          </a:blip>
          <a:srcRect l="14729" t="17709" r="16037" b="16666"/>
          <a:stretch>
            <a:fillRect/>
          </a:stretch>
        </p:blipFill>
        <p:spPr bwMode="auto">
          <a:xfrm>
            <a:off x="5724128" y="3630227"/>
            <a:ext cx="1532034" cy="205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C:\Users\Home\Desktop\Матеріали1 (1).tif"/>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2027" t="22935" r="9900" b="11163"/>
          <a:stretch/>
        </p:blipFill>
        <p:spPr bwMode="auto">
          <a:xfrm>
            <a:off x="7391930" y="1503576"/>
            <a:ext cx="1346603" cy="18360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Home\Desktop\софія русова1.tif"/>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3345" t="18963" r="1460" b="14168"/>
          <a:stretch/>
        </p:blipFill>
        <p:spPr bwMode="auto">
          <a:xfrm>
            <a:off x="4086574" y="3637340"/>
            <a:ext cx="1482464" cy="212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379420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Заголовок 1"/>
          <p:cNvSpPr>
            <a:spLocks noGrp="1"/>
          </p:cNvSpPr>
          <p:nvPr>
            <p:ph type="title"/>
          </p:nvPr>
        </p:nvSpPr>
        <p:spPr>
          <a:xfrm>
            <a:off x="1035995" y="116632"/>
            <a:ext cx="7772400" cy="883568"/>
          </a:xfrm>
        </p:spPr>
        <p:txBody>
          <a:bodyPr/>
          <a:lstStyle/>
          <a:p>
            <a:r>
              <a:rPr lang="uk-UA" altLang="uk-UA" dirty="0" smtClean="0"/>
              <a:t>            Видавничі проекти </a:t>
            </a:r>
          </a:p>
        </p:txBody>
      </p:sp>
      <p:sp>
        <p:nvSpPr>
          <p:cNvPr id="15363" name="Текст 2"/>
          <p:cNvSpPr>
            <a:spLocks noGrp="1"/>
          </p:cNvSpPr>
          <p:nvPr>
            <p:ph type="body" sz="half" idx="1"/>
          </p:nvPr>
        </p:nvSpPr>
        <p:spPr>
          <a:xfrm>
            <a:off x="684213" y="1484784"/>
            <a:ext cx="3810000" cy="4619154"/>
          </a:xfrm>
        </p:spPr>
        <p:txBody>
          <a:bodyPr>
            <a:normAutofit fontScale="85000" lnSpcReduction="10000"/>
          </a:bodyPr>
          <a:lstStyle/>
          <a:p>
            <a:pPr marL="0" indent="0">
              <a:buNone/>
            </a:pPr>
            <a:r>
              <a:rPr lang="uk-UA" altLang="uk-UA" sz="2800" dirty="0" smtClean="0"/>
              <a:t>Спільно з Інститутом педагогіки Вроцлавського університету  </a:t>
            </a:r>
            <a:r>
              <a:rPr lang="uk-UA" altLang="uk-UA" sz="2800" b="1" dirty="0" smtClean="0"/>
              <a:t>видання щорічника  «Розвиток  української та польської  освіти  і педагогічної думки» (ХІХ-ХХІ ст.) </a:t>
            </a:r>
          </a:p>
          <a:p>
            <a:pPr marL="0" indent="0">
              <a:buNone/>
            </a:pPr>
            <a:r>
              <a:rPr lang="uk-UA" altLang="uk-UA" sz="2800" dirty="0" smtClean="0"/>
              <a:t>Спільно </a:t>
            </a:r>
            <a:r>
              <a:rPr lang="uk-UA" altLang="uk-UA" sz="2800" dirty="0"/>
              <a:t>з Інститутом педагогіки Академії імені Яна </a:t>
            </a:r>
            <a:r>
              <a:rPr lang="uk-UA" altLang="uk-UA" sz="2800" dirty="0" err="1"/>
              <a:t>Длугоша</a:t>
            </a:r>
            <a:r>
              <a:rPr lang="uk-UA" altLang="uk-UA" sz="2800" dirty="0"/>
              <a:t>  в </a:t>
            </a:r>
            <a:r>
              <a:rPr lang="uk-UA" altLang="uk-UA" sz="2800" dirty="0" err="1"/>
              <a:t>Ченстохові</a:t>
            </a:r>
            <a:r>
              <a:rPr lang="uk-UA" altLang="uk-UA" sz="2800" dirty="0"/>
              <a:t>  видання   </a:t>
            </a:r>
            <a:r>
              <a:rPr lang="uk-UA" altLang="uk-UA" sz="2800" b="1" dirty="0"/>
              <a:t>Польсько-Українського вісника </a:t>
            </a:r>
          </a:p>
          <a:p>
            <a:pPr marL="0" indent="0">
              <a:buNone/>
            </a:pPr>
            <a:r>
              <a:rPr lang="uk-UA" altLang="uk-UA" sz="2800" dirty="0" smtClean="0"/>
              <a:t> </a:t>
            </a:r>
          </a:p>
        </p:txBody>
      </p:sp>
      <p:pic>
        <p:nvPicPr>
          <p:cNvPr id="15364" name="Picture 2" descr="C:\Users\User\Desktop\вроц30007.tif"/>
          <p:cNvPicPr>
            <a:picLocks noGrp="1" noChangeAspect="1" noChangeArrowheads="1"/>
          </p:cNvPicPr>
          <p:nvPr>
            <p:ph type="chart" sz="half" idx="2"/>
          </p:nvPr>
        </p:nvPicPr>
        <p:blipFill>
          <a:blip r:embed="rId2" cstate="print">
            <a:extLst>
              <a:ext uri="{28A0092B-C50C-407E-A947-70E740481C1C}">
                <a14:useLocalDpi xmlns:a14="http://schemas.microsoft.com/office/drawing/2010/main" val="0"/>
              </a:ext>
            </a:extLst>
          </a:blip>
          <a:srcRect l="13257" t="11458" r="4253" b="7291"/>
          <a:stretch>
            <a:fillRect/>
          </a:stretch>
        </p:blipFill>
        <p:spPr>
          <a:xfrm>
            <a:off x="4931686" y="1072541"/>
            <a:ext cx="2016000" cy="2807726"/>
          </a:xfrm>
          <a:noFill/>
        </p:spPr>
      </p:pic>
      <p:pic>
        <p:nvPicPr>
          <p:cNvPr id="15365" name="Picture 3" descr="C:\Users\User\Desktop\вроц кол..ti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398" t="9091" r="7535" b="11363"/>
          <a:stretch/>
        </p:blipFill>
        <p:spPr bwMode="auto">
          <a:xfrm>
            <a:off x="4922195" y="3952876"/>
            <a:ext cx="2024285" cy="28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User\Desktop\чент.tif"/>
          <p:cNvPicPr>
            <a:picLocks noChangeAspect="1" noChangeArrowheads="1"/>
          </p:cNvPicPr>
          <p:nvPr/>
        </p:nvPicPr>
        <p:blipFill>
          <a:blip r:embed="rId4" cstate="print">
            <a:extLst>
              <a:ext uri="{28A0092B-C50C-407E-A947-70E740481C1C}">
                <a14:useLocalDpi xmlns:a14="http://schemas.microsoft.com/office/drawing/2010/main" val="0"/>
              </a:ext>
            </a:extLst>
          </a:blip>
          <a:srcRect l="13239" t="11458" r="8798" b="9375"/>
          <a:stretch>
            <a:fillRect/>
          </a:stretch>
        </p:blipFill>
        <p:spPr>
          <a:xfrm>
            <a:off x="7077495" y="3935047"/>
            <a:ext cx="2006669" cy="2880000"/>
          </a:xfrm>
          <a:prstGeom prst="rect">
            <a:avLst/>
          </a:prstGeom>
          <a:noFill/>
        </p:spPr>
      </p:pic>
      <p:pic>
        <p:nvPicPr>
          <p:cNvPr id="1026" name="Picture 2" descr="C:\Users\Home\Desktop\Вроцлав0006.tif"/>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518" t="16789" r="12449" b="-1261"/>
          <a:stretch/>
        </p:blipFill>
        <p:spPr bwMode="auto">
          <a:xfrm>
            <a:off x="7055184" y="1072541"/>
            <a:ext cx="1786707" cy="284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422274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smtClean="0"/>
              <a:t>                Міжнародна співпраця </a:t>
            </a:r>
            <a:endParaRPr lang="uk-UA" dirty="0"/>
          </a:p>
        </p:txBody>
      </p:sp>
      <p:sp>
        <p:nvSpPr>
          <p:cNvPr id="3" name="Объект 2"/>
          <p:cNvSpPr>
            <a:spLocks noGrp="1"/>
          </p:cNvSpPr>
          <p:nvPr>
            <p:ph idx="1"/>
          </p:nvPr>
        </p:nvSpPr>
        <p:spPr/>
        <p:txBody>
          <a:bodyPr>
            <a:normAutofit fontScale="85000" lnSpcReduction="20000"/>
          </a:bodyPr>
          <a:lstStyle/>
          <a:p>
            <a:pPr marL="0" indent="0">
              <a:buNone/>
            </a:pPr>
            <a:r>
              <a:rPr lang="uk-UA" dirty="0" err="1" smtClean="0"/>
              <a:t>Ягеллонський</a:t>
            </a:r>
            <a:r>
              <a:rPr lang="uk-UA" dirty="0" smtClean="0"/>
              <a:t> університет (м. Краків) </a:t>
            </a:r>
          </a:p>
          <a:p>
            <a:pPr marL="0" indent="0">
              <a:buNone/>
            </a:pPr>
            <a:r>
              <a:rPr lang="uk-UA" dirty="0" smtClean="0"/>
              <a:t>Вроцлавський  університет</a:t>
            </a:r>
          </a:p>
          <a:p>
            <a:pPr marL="0" indent="0">
              <a:buNone/>
            </a:pPr>
            <a:r>
              <a:rPr lang="uk-UA" dirty="0" err="1" smtClean="0"/>
              <a:t>Жешівський</a:t>
            </a:r>
            <a:r>
              <a:rPr lang="uk-UA" dirty="0" smtClean="0"/>
              <a:t> університет</a:t>
            </a:r>
          </a:p>
          <a:p>
            <a:pPr marL="0" indent="0">
              <a:buNone/>
            </a:pPr>
            <a:r>
              <a:rPr lang="uk-UA" dirty="0" smtClean="0"/>
              <a:t>Академія імені  Яна </a:t>
            </a:r>
            <a:r>
              <a:rPr lang="uk-UA" dirty="0" err="1" smtClean="0"/>
              <a:t>Длугоша</a:t>
            </a:r>
            <a:r>
              <a:rPr lang="uk-UA" dirty="0" smtClean="0"/>
              <a:t> в </a:t>
            </a:r>
            <a:r>
              <a:rPr lang="uk-UA" dirty="0" err="1" smtClean="0"/>
              <a:t>Ченстохові</a:t>
            </a:r>
            <a:r>
              <a:rPr lang="uk-UA" dirty="0" smtClean="0"/>
              <a:t> </a:t>
            </a:r>
          </a:p>
          <a:p>
            <a:pPr marL="0" indent="0">
              <a:buNone/>
            </a:pPr>
            <a:r>
              <a:rPr lang="ru-RU" dirty="0" err="1" smtClean="0"/>
              <a:t>Університет</a:t>
            </a:r>
            <a:r>
              <a:rPr lang="ru-RU" dirty="0" smtClean="0"/>
              <a:t> </a:t>
            </a:r>
            <a:r>
              <a:rPr lang="ru-RU" dirty="0" err="1"/>
              <a:t>імені</a:t>
            </a:r>
            <a:r>
              <a:rPr lang="ru-RU" dirty="0"/>
              <a:t> Яна </a:t>
            </a:r>
            <a:r>
              <a:rPr lang="ru-RU" dirty="0" err="1"/>
              <a:t>Кохановського</a:t>
            </a:r>
            <a:r>
              <a:rPr lang="ru-RU" dirty="0"/>
              <a:t> (м. </a:t>
            </a:r>
            <a:r>
              <a:rPr lang="ru-RU" dirty="0" err="1" smtClean="0"/>
              <a:t>Кельци</a:t>
            </a:r>
            <a:r>
              <a:rPr lang="ru-RU" dirty="0"/>
              <a:t>)</a:t>
            </a:r>
            <a:r>
              <a:rPr lang="ru-RU" dirty="0" smtClean="0"/>
              <a:t> </a:t>
            </a:r>
            <a:endParaRPr lang="uk-UA" dirty="0" smtClean="0"/>
          </a:p>
          <a:p>
            <a:pPr marL="0" indent="0">
              <a:buNone/>
            </a:pPr>
            <a:r>
              <a:rPr lang="uk-UA" dirty="0" smtClean="0"/>
              <a:t>Університет Гумбольдта (м. Берлін)</a:t>
            </a:r>
          </a:p>
          <a:p>
            <a:pPr marL="0" indent="0">
              <a:buNone/>
            </a:pPr>
            <a:r>
              <a:rPr lang="uk-UA" dirty="0" err="1" smtClean="0"/>
              <a:t>Мічіганський</a:t>
            </a:r>
            <a:r>
              <a:rPr lang="uk-UA" dirty="0" smtClean="0"/>
              <a:t> університет </a:t>
            </a:r>
          </a:p>
          <a:p>
            <a:pPr marL="0" indent="0">
              <a:buNone/>
            </a:pPr>
            <a:r>
              <a:rPr lang="uk-UA" dirty="0" smtClean="0"/>
              <a:t>Педагогічний коледж  університету м. </a:t>
            </a:r>
            <a:r>
              <a:rPr lang="uk-UA" dirty="0" err="1" smtClean="0"/>
              <a:t>Клягенфурт</a:t>
            </a:r>
            <a:r>
              <a:rPr lang="uk-UA" dirty="0" smtClean="0"/>
              <a:t> (</a:t>
            </a:r>
            <a:r>
              <a:rPr lang="uk-UA" dirty="0"/>
              <a:t>А</a:t>
            </a:r>
            <a:r>
              <a:rPr lang="uk-UA" dirty="0" smtClean="0"/>
              <a:t>встрія) </a:t>
            </a:r>
          </a:p>
          <a:p>
            <a:pPr marL="0" indent="0">
              <a:buNone/>
            </a:pPr>
            <a:r>
              <a:rPr lang="uk-UA" dirty="0"/>
              <a:t>І</a:t>
            </a:r>
            <a:r>
              <a:rPr lang="uk-UA" dirty="0" smtClean="0"/>
              <a:t>нститут імені  </a:t>
            </a:r>
            <a:r>
              <a:rPr lang="uk-UA" dirty="0" err="1"/>
              <a:t>Б</a:t>
            </a:r>
            <a:r>
              <a:rPr lang="uk-UA" dirty="0" err="1" smtClean="0"/>
              <a:t>рія</a:t>
            </a:r>
            <a:r>
              <a:rPr lang="uk-UA" dirty="0" smtClean="0"/>
              <a:t> </a:t>
            </a:r>
            <a:r>
              <a:rPr lang="uk-UA" dirty="0" err="1"/>
              <a:t>П</a:t>
            </a:r>
            <a:r>
              <a:rPr lang="uk-UA" dirty="0" err="1" smtClean="0"/>
              <a:t>алеша</a:t>
            </a:r>
            <a:r>
              <a:rPr lang="uk-UA" dirty="0" smtClean="0"/>
              <a:t>  в </a:t>
            </a:r>
            <a:r>
              <a:rPr lang="uk-UA" dirty="0" err="1"/>
              <a:t>Л</a:t>
            </a:r>
            <a:r>
              <a:rPr lang="uk-UA" dirty="0" err="1" smtClean="0"/>
              <a:t>евочі</a:t>
            </a:r>
            <a:r>
              <a:rPr lang="uk-UA" dirty="0" smtClean="0"/>
              <a:t> (</a:t>
            </a:r>
            <a:r>
              <a:rPr lang="uk-UA" dirty="0"/>
              <a:t>С</a:t>
            </a:r>
            <a:r>
              <a:rPr lang="uk-UA" dirty="0" smtClean="0"/>
              <a:t>ловаччина)</a:t>
            </a:r>
          </a:p>
          <a:p>
            <a:pPr marL="0" indent="0">
              <a:buNone/>
            </a:pPr>
            <a:r>
              <a:rPr lang="uk-UA" dirty="0" smtClean="0"/>
              <a:t>Реабілітаційний центр  </a:t>
            </a:r>
            <a:r>
              <a:rPr lang="uk-UA" dirty="0"/>
              <a:t>«</a:t>
            </a:r>
            <a:r>
              <a:rPr lang="uk-UA" dirty="0" err="1"/>
              <a:t>Лобеталь</a:t>
            </a:r>
            <a:r>
              <a:rPr lang="uk-UA" dirty="0" smtClean="0"/>
              <a:t>»,м.  </a:t>
            </a:r>
            <a:r>
              <a:rPr lang="uk-UA" dirty="0" err="1" smtClean="0"/>
              <a:t>Целле</a:t>
            </a:r>
            <a:r>
              <a:rPr lang="uk-UA" dirty="0" smtClean="0"/>
              <a:t> (Німеччина)   </a:t>
            </a:r>
            <a:endParaRPr lang="uk-UA" dirty="0"/>
          </a:p>
          <a:p>
            <a:pPr marL="0" lvl="0" indent="0">
              <a:buNone/>
            </a:pPr>
            <a:endParaRPr lang="uk-UA" dirty="0"/>
          </a:p>
          <a:p>
            <a:pPr marL="0" indent="0">
              <a:buNone/>
            </a:pPr>
            <a:endParaRPr lang="uk-UA" dirty="0"/>
          </a:p>
        </p:txBody>
      </p:sp>
    </p:spTree>
    <p:extLst>
      <p:ext uri="{BB962C8B-B14F-4D97-AF65-F5344CB8AC3E}">
        <p14:creationId xmlns:p14="http://schemas.microsoft.com/office/powerpoint/2010/main" val="1934316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Содержимое 3"/>
          <p:cNvGraphicFramePr>
            <a:graphicFrameLocks noGrp="1"/>
          </p:cNvGraphicFramePr>
          <p:nvPr>
            <p:ph idx="4294967295"/>
            <p:extLst>
              <p:ext uri="{D42A27DB-BD31-4B8C-83A1-F6EECF244321}">
                <p14:modId xmlns:p14="http://schemas.microsoft.com/office/powerpoint/2010/main" val="4262341744"/>
              </p:ext>
            </p:extLst>
          </p:nvPr>
        </p:nvGraphicFramePr>
        <p:xfrm>
          <a:off x="467544" y="404665"/>
          <a:ext cx="8280920" cy="61199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Номер слайда 5"/>
          <p:cNvSpPr>
            <a:spLocks noGrp="1"/>
          </p:cNvSpPr>
          <p:nvPr>
            <p:ph type="sldNum" sz="quarter" idx="12"/>
          </p:nvPr>
        </p:nvSpPr>
        <p:spPr>
          <a:xfrm>
            <a:off x="6804248" y="6492875"/>
            <a:ext cx="2133600" cy="365125"/>
          </a:xfrm>
        </p:spPr>
        <p:txBody>
          <a:bodyPr/>
          <a:lstStyle/>
          <a:p>
            <a:fld id="{84965BA2-6A19-4E49-BF94-00014EB15CB2}" type="slidenum">
              <a:rPr lang="ru-RU" smtClean="0"/>
              <a:t>3</a:t>
            </a:fld>
            <a:endParaRPr lang="ru-RU"/>
          </a:p>
        </p:txBody>
      </p:sp>
    </p:spTree>
    <p:extLst>
      <p:ext uri="{BB962C8B-B14F-4D97-AF65-F5344CB8AC3E}">
        <p14:creationId xmlns:p14="http://schemas.microsoft.com/office/powerpoint/2010/main" val="35547334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pPr algn="ctr"/>
            <a:r>
              <a:rPr lang="uk-UA" sz="2800" dirty="0"/>
              <a:t>Наукове стажування   і </a:t>
            </a:r>
            <a:r>
              <a:rPr lang="uk-UA" sz="2800" dirty="0" err="1"/>
              <a:t>УчасТь</a:t>
            </a:r>
            <a:r>
              <a:rPr lang="uk-UA" sz="2800" dirty="0"/>
              <a:t> у міжнародних </a:t>
            </a:r>
            <a:r>
              <a:rPr lang="uk-UA" sz="2800" dirty="0" err="1"/>
              <a:t>стиПендійних</a:t>
            </a:r>
            <a:r>
              <a:rPr lang="uk-UA" sz="2800" dirty="0"/>
              <a:t> програмах</a:t>
            </a:r>
          </a:p>
        </p:txBody>
      </p:sp>
      <p:sp>
        <p:nvSpPr>
          <p:cNvPr id="4" name="Объект 3"/>
          <p:cNvSpPr>
            <a:spLocks noGrp="1"/>
          </p:cNvSpPr>
          <p:nvPr>
            <p:ph idx="1"/>
          </p:nvPr>
        </p:nvSpPr>
        <p:spPr/>
        <p:txBody>
          <a:bodyPr>
            <a:normAutofit fontScale="47500" lnSpcReduction="20000"/>
          </a:bodyPr>
          <a:lstStyle/>
          <a:p>
            <a:pPr>
              <a:buFont typeface="Wingdings" panose="05000000000000000000" pitchFamily="2" charset="2"/>
              <a:buChar char="v"/>
            </a:pPr>
            <a:r>
              <a:rPr lang="uk-UA" dirty="0" smtClean="0"/>
              <a:t>Доц. </a:t>
            </a:r>
            <a:r>
              <a:rPr lang="uk-UA" dirty="0" err="1" smtClean="0"/>
              <a:t>Корнят</a:t>
            </a:r>
            <a:r>
              <a:rPr lang="uk-UA" dirty="0" smtClean="0"/>
              <a:t> В.С. </a:t>
            </a:r>
            <a:r>
              <a:rPr lang="uk-UA" dirty="0"/>
              <a:t> </a:t>
            </a:r>
            <a:r>
              <a:rPr lang="uk-UA" dirty="0" smtClean="0"/>
              <a:t>стажування Західно-Фінляндському коледжі, м. </a:t>
            </a:r>
            <a:r>
              <a:rPr lang="uk-UA" dirty="0" err="1" smtClean="0"/>
              <a:t>Гуттінен</a:t>
            </a:r>
            <a:r>
              <a:rPr lang="uk-UA" dirty="0" smtClean="0"/>
              <a:t>, Фінляндія  - травень 2016 р.</a:t>
            </a:r>
          </a:p>
          <a:p>
            <a:pPr>
              <a:buFont typeface="Wingdings" panose="05000000000000000000" pitchFamily="2" charset="2"/>
              <a:buChar char="v"/>
            </a:pPr>
            <a:r>
              <a:rPr lang="uk-UA" dirty="0" smtClean="0"/>
              <a:t>Ст. </a:t>
            </a:r>
            <a:r>
              <a:rPr lang="uk-UA" dirty="0" err="1" smtClean="0"/>
              <a:t>викл</a:t>
            </a:r>
            <a:r>
              <a:rPr lang="uk-UA" dirty="0" smtClean="0"/>
              <a:t>. </a:t>
            </a:r>
            <a:r>
              <a:rPr lang="uk-UA" dirty="0" err="1" smtClean="0"/>
              <a:t>Призванська</a:t>
            </a:r>
            <a:r>
              <a:rPr lang="uk-UA" dirty="0" smtClean="0"/>
              <a:t> Р.А.  -  </a:t>
            </a:r>
            <a:r>
              <a:rPr lang="uk-UA" dirty="0"/>
              <a:t>с</a:t>
            </a:r>
            <a:r>
              <a:rPr lang="uk-UA" dirty="0" smtClean="0"/>
              <a:t>тажування в університеті м. </a:t>
            </a:r>
            <a:r>
              <a:rPr lang="uk-UA" dirty="0" err="1" smtClean="0"/>
              <a:t>Гент</a:t>
            </a:r>
            <a:r>
              <a:rPr lang="uk-UA" dirty="0" smtClean="0"/>
              <a:t>  (Бельгія) – грудень 2016р. </a:t>
            </a:r>
          </a:p>
          <a:p>
            <a:pPr>
              <a:buFont typeface="Wingdings" panose="05000000000000000000" pitchFamily="2" charset="2"/>
              <a:buChar char="v"/>
            </a:pPr>
            <a:r>
              <a:rPr lang="uk-UA" dirty="0" smtClean="0"/>
              <a:t>Доц. </a:t>
            </a:r>
            <a:r>
              <a:rPr lang="uk-UA" dirty="0" err="1" smtClean="0"/>
              <a:t>Заячук</a:t>
            </a:r>
            <a:r>
              <a:rPr lang="uk-UA" dirty="0" smtClean="0"/>
              <a:t> Ю.Д.   - стажування в університеті  м. Турку (Фінляндія) в рамках програми </a:t>
            </a:r>
            <a:r>
              <a:rPr lang="uk-UA" dirty="0" err="1" smtClean="0"/>
              <a:t>Еразмус+</a:t>
            </a:r>
            <a:r>
              <a:rPr lang="uk-UA" dirty="0" smtClean="0"/>
              <a:t> </a:t>
            </a:r>
            <a:r>
              <a:rPr lang="uk-UA" dirty="0" err="1" smtClean="0"/>
              <a:t>-травень</a:t>
            </a:r>
            <a:r>
              <a:rPr lang="uk-UA" dirty="0" smtClean="0"/>
              <a:t> 2017 р.</a:t>
            </a:r>
          </a:p>
          <a:p>
            <a:pPr>
              <a:buFont typeface="Wingdings" panose="05000000000000000000" pitchFamily="2" charset="2"/>
              <a:buChar char="v"/>
            </a:pPr>
            <a:r>
              <a:rPr lang="uk-UA" dirty="0" err="1" smtClean="0"/>
              <a:t>Асист</a:t>
            </a:r>
            <a:r>
              <a:rPr lang="uk-UA" dirty="0" smtClean="0"/>
              <a:t>. </a:t>
            </a:r>
            <a:r>
              <a:rPr lang="uk-UA" dirty="0" err="1" smtClean="0"/>
              <a:t>Дробіт</a:t>
            </a:r>
            <a:r>
              <a:rPr lang="uk-UA" dirty="0" smtClean="0"/>
              <a:t> Л.Р. – професійна програма обміну ( </a:t>
            </a:r>
            <a:r>
              <a:rPr lang="uk-UA" dirty="0"/>
              <a:t>Бюро з питань освіти та культури Державного Департаменту </a:t>
            </a:r>
            <a:r>
              <a:rPr lang="uk-UA" dirty="0" smtClean="0"/>
              <a:t>США) – травень 2017 р.</a:t>
            </a:r>
          </a:p>
          <a:p>
            <a:pPr>
              <a:buFont typeface="Wingdings" panose="05000000000000000000" pitchFamily="2" charset="2"/>
              <a:buChar char="v"/>
            </a:pPr>
            <a:r>
              <a:rPr lang="uk-UA" dirty="0" err="1" smtClean="0"/>
              <a:t>Асист</a:t>
            </a:r>
            <a:r>
              <a:rPr lang="uk-UA" dirty="0" smtClean="0"/>
              <a:t>. Василишин М.С. – стипендія імені Королеви Ядвіги (</a:t>
            </a:r>
            <a:r>
              <a:rPr lang="uk-UA" dirty="0" err="1" smtClean="0"/>
              <a:t>Польша</a:t>
            </a:r>
            <a:r>
              <a:rPr lang="uk-UA" dirty="0" smtClean="0"/>
              <a:t>)   - червень 2017  р.</a:t>
            </a:r>
          </a:p>
          <a:p>
            <a:pPr lvl="0">
              <a:buFont typeface="Wingdings" panose="05000000000000000000" pitchFamily="2" charset="2"/>
              <a:buChar char="v"/>
            </a:pPr>
            <a:r>
              <a:rPr lang="uk-UA" dirty="0" smtClean="0"/>
              <a:t>Проф. </a:t>
            </a:r>
            <a:r>
              <a:rPr lang="uk-UA" dirty="0" err="1" smtClean="0"/>
              <a:t>Мачинська</a:t>
            </a:r>
            <a:r>
              <a:rPr lang="uk-UA" dirty="0" smtClean="0"/>
              <a:t> </a:t>
            </a:r>
            <a:r>
              <a:rPr lang="uk-UA" dirty="0"/>
              <a:t>Н. І. </a:t>
            </a:r>
            <a:r>
              <a:rPr lang="uk-UA" dirty="0" smtClean="0"/>
              <a:t>  стажування  </a:t>
            </a:r>
            <a:r>
              <a:rPr lang="uk-UA" dirty="0"/>
              <a:t>у Західно-Фінляндському коледжі, м. </a:t>
            </a:r>
            <a:r>
              <a:rPr lang="uk-UA" dirty="0" err="1" smtClean="0"/>
              <a:t>Гуйтттінен</a:t>
            </a:r>
            <a:r>
              <a:rPr lang="uk-UA" dirty="0" smtClean="0"/>
              <a:t>, </a:t>
            </a:r>
            <a:r>
              <a:rPr lang="uk-UA" dirty="0"/>
              <a:t>Фінляндія </a:t>
            </a:r>
            <a:r>
              <a:rPr lang="uk-UA" dirty="0" smtClean="0"/>
              <a:t>- вересень </a:t>
            </a:r>
            <a:r>
              <a:rPr lang="uk-UA" dirty="0"/>
              <a:t>2017 р</a:t>
            </a:r>
            <a:r>
              <a:rPr lang="uk-UA" dirty="0" smtClean="0"/>
              <a:t>.</a:t>
            </a:r>
            <a:endParaRPr lang="uk-UA" dirty="0"/>
          </a:p>
          <a:p>
            <a:pPr lvl="0">
              <a:buFont typeface="Wingdings" panose="05000000000000000000" pitchFamily="2" charset="2"/>
              <a:buChar char="v"/>
            </a:pPr>
            <a:r>
              <a:rPr lang="uk-UA" dirty="0"/>
              <a:t>Доц. </a:t>
            </a:r>
            <a:r>
              <a:rPr lang="uk-UA" dirty="0" err="1"/>
              <a:t>Калагурка</a:t>
            </a:r>
            <a:r>
              <a:rPr lang="uk-UA" dirty="0"/>
              <a:t> Х.І., доц. </a:t>
            </a:r>
            <a:r>
              <a:rPr lang="uk-UA" dirty="0" err="1"/>
              <a:t>Лещак</a:t>
            </a:r>
            <a:r>
              <a:rPr lang="uk-UA" dirty="0"/>
              <a:t> Т.В.  - стажування у Вроцлавському університеті (Польща) – жовтень 2017 р. </a:t>
            </a:r>
          </a:p>
          <a:p>
            <a:pPr lvl="0">
              <a:buFont typeface="Wingdings" panose="05000000000000000000" pitchFamily="2" charset="2"/>
              <a:buChar char="v"/>
            </a:pPr>
            <a:r>
              <a:rPr lang="uk-UA" dirty="0"/>
              <a:t>Доц. </a:t>
            </a:r>
            <a:r>
              <a:rPr lang="uk-UA" dirty="0" err="1"/>
              <a:t>Нос</a:t>
            </a:r>
            <a:r>
              <a:rPr lang="uk-UA" dirty="0"/>
              <a:t>. Л.С., доц. Деркач Ю.Я. – стажування  у </a:t>
            </a:r>
            <a:r>
              <a:rPr lang="uk-UA" dirty="0" err="1"/>
              <a:t>Жешівському</a:t>
            </a:r>
            <a:r>
              <a:rPr lang="uk-UA" dirty="0"/>
              <a:t> університеті  (Польща) – листопад 2017 р. </a:t>
            </a:r>
          </a:p>
          <a:p>
            <a:pPr lvl="0">
              <a:buFont typeface="Wingdings" panose="05000000000000000000" pitchFamily="2" charset="2"/>
              <a:buChar char="v"/>
            </a:pPr>
            <a:r>
              <a:rPr lang="uk-UA" dirty="0"/>
              <a:t>Доц. Деркач Ю.Я. </a:t>
            </a:r>
            <a:r>
              <a:rPr lang="uk-UA" dirty="0" smtClean="0"/>
              <a:t>- стажування </a:t>
            </a:r>
            <a:r>
              <a:rPr lang="uk-UA" dirty="0"/>
              <a:t>у </a:t>
            </a:r>
            <a:r>
              <a:rPr lang="uk-UA" dirty="0" smtClean="0"/>
              <a:t> рамках  гранту  </a:t>
            </a:r>
            <a:r>
              <a:rPr lang="uk-UA" dirty="0"/>
              <a:t>Австрійської служби </a:t>
            </a:r>
            <a:r>
              <a:rPr lang="uk-UA" dirty="0" smtClean="0"/>
              <a:t>обмінів у  Віденському </a:t>
            </a:r>
            <a:r>
              <a:rPr lang="uk-UA" dirty="0"/>
              <a:t>приватному університеті  імені Зигмундта Фрейда ( </a:t>
            </a:r>
            <a:r>
              <a:rPr lang="uk-UA" dirty="0" smtClean="0"/>
              <a:t>лютий  2018 р. ) </a:t>
            </a:r>
            <a:endParaRPr lang="uk-UA" dirty="0"/>
          </a:p>
          <a:p>
            <a:pPr lvl="0">
              <a:buFont typeface="Wingdings" panose="05000000000000000000" pitchFamily="2" charset="2"/>
              <a:buChar char="v"/>
            </a:pPr>
            <a:r>
              <a:rPr lang="uk-UA" dirty="0" err="1" smtClean="0"/>
              <a:t>Асист</a:t>
            </a:r>
            <a:r>
              <a:rPr lang="uk-UA" dirty="0" smtClean="0"/>
              <a:t>. </a:t>
            </a:r>
            <a:r>
              <a:rPr lang="uk-UA" dirty="0"/>
              <a:t>Бойко Г.О. </a:t>
            </a:r>
            <a:r>
              <a:rPr lang="uk-UA" dirty="0" smtClean="0"/>
              <a:t>  -  </a:t>
            </a:r>
            <a:r>
              <a:rPr lang="uk-UA" dirty="0"/>
              <a:t>стажування у Вищій педагогічній школі м. </a:t>
            </a:r>
            <a:r>
              <a:rPr lang="uk-UA" dirty="0" err="1"/>
              <a:t>Клягенфурд</a:t>
            </a:r>
            <a:r>
              <a:rPr lang="uk-UA" dirty="0"/>
              <a:t>, Австрія (березень, 2018 р.).</a:t>
            </a:r>
          </a:p>
          <a:p>
            <a:pPr>
              <a:buFont typeface="Wingdings" panose="05000000000000000000" pitchFamily="2" charset="2"/>
              <a:buChar char="§"/>
            </a:pPr>
            <a:endParaRPr lang="uk-UA" dirty="0" smtClean="0"/>
          </a:p>
          <a:p>
            <a:pPr>
              <a:buFont typeface="Wingdings" panose="05000000000000000000" pitchFamily="2" charset="2"/>
              <a:buChar char="§"/>
            </a:pPr>
            <a:endParaRPr lang="uk-UA" dirty="0" smtClean="0"/>
          </a:p>
          <a:p>
            <a:pPr>
              <a:buFont typeface="Wingdings" panose="05000000000000000000" pitchFamily="2" charset="2"/>
              <a:buChar char="§"/>
            </a:pPr>
            <a:endParaRPr lang="uk-UA" dirty="0" smtClean="0"/>
          </a:p>
          <a:p>
            <a:pPr>
              <a:buFont typeface="Wingdings" panose="05000000000000000000" pitchFamily="2" charset="2"/>
              <a:buChar char="§"/>
            </a:pPr>
            <a:endParaRPr lang="uk-UA" dirty="0"/>
          </a:p>
        </p:txBody>
      </p:sp>
    </p:spTree>
    <p:extLst>
      <p:ext uri="{BB962C8B-B14F-4D97-AF65-F5344CB8AC3E}">
        <p14:creationId xmlns:p14="http://schemas.microsoft.com/office/powerpoint/2010/main" val="29866613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Заголовок 1"/>
          <p:cNvSpPr>
            <a:spLocks noGrp="1"/>
          </p:cNvSpPr>
          <p:nvPr>
            <p:ph type="title"/>
          </p:nvPr>
        </p:nvSpPr>
        <p:spPr/>
        <p:txBody>
          <a:bodyPr>
            <a:normAutofit/>
          </a:bodyPr>
          <a:lstStyle/>
          <a:p>
            <a:pPr algn="ctr">
              <a:lnSpc>
                <a:spcPts val="2400"/>
              </a:lnSpc>
            </a:pPr>
            <a:r>
              <a:rPr lang="uk-UA" altLang="uk-UA" sz="2400" dirty="0" smtClean="0"/>
              <a:t>УЧАСТЬ в організації і </a:t>
            </a:r>
            <a:r>
              <a:rPr lang="uk-UA" altLang="uk-UA" sz="2400" dirty="0" err="1" smtClean="0"/>
              <a:t>проведеннІ</a:t>
            </a:r>
            <a:r>
              <a:rPr lang="uk-UA" altLang="uk-UA" sz="2400" dirty="0" smtClean="0"/>
              <a:t>  літніх і зимових міжнародних  шкіл   </a:t>
            </a:r>
            <a:r>
              <a:rPr lang="uk-UA" altLang="uk-UA" sz="2400" b="1" dirty="0" smtClean="0"/>
              <a:t> </a:t>
            </a:r>
          </a:p>
        </p:txBody>
      </p:sp>
      <p:sp>
        <p:nvSpPr>
          <p:cNvPr id="18435" name="Объект 2"/>
          <p:cNvSpPr>
            <a:spLocks noGrp="1"/>
          </p:cNvSpPr>
          <p:nvPr>
            <p:ph sz="half" idx="1"/>
          </p:nvPr>
        </p:nvSpPr>
        <p:spPr/>
        <p:txBody>
          <a:bodyPr>
            <a:normAutofit lnSpcReduction="10000"/>
          </a:bodyPr>
          <a:lstStyle/>
          <a:p>
            <a:pPr marL="0" indent="0">
              <a:buFont typeface="Monotype Sorts" pitchFamily="2" charset="2"/>
              <a:buNone/>
            </a:pPr>
            <a:r>
              <a:rPr lang="uk-UA" altLang="uk-UA" sz="1600" b="1" dirty="0" smtClean="0"/>
              <a:t>                ФПО як співорганізатор </a:t>
            </a:r>
            <a:r>
              <a:rPr lang="uk-UA" sz="1600" dirty="0" smtClean="0"/>
              <a:t> </a:t>
            </a:r>
            <a:endParaRPr lang="uk-UA" altLang="uk-UA" sz="1600" b="1" dirty="0" smtClean="0"/>
          </a:p>
          <a:p>
            <a:pPr marL="0" indent="0">
              <a:buFont typeface="Monotype Sorts" pitchFamily="2" charset="2"/>
              <a:buNone/>
            </a:pPr>
            <a:r>
              <a:rPr lang="uk-UA" altLang="uk-UA" sz="1600" b="1" dirty="0" smtClean="0"/>
              <a:t>Першої  літньої  міжнародної англомовної школи </a:t>
            </a:r>
            <a:r>
              <a:rPr lang="uk-UA" altLang="uk-UA" sz="1600" dirty="0"/>
              <a:t>«Освітні дослідження: комунікація, написання грантів, методологія і публікації» </a:t>
            </a:r>
            <a:r>
              <a:rPr lang="uk-UA" altLang="uk-UA" sz="1600" b="1" dirty="0"/>
              <a:t/>
            </a:r>
            <a:br>
              <a:rPr lang="uk-UA" altLang="uk-UA" sz="1600" b="1" dirty="0"/>
            </a:br>
            <a:r>
              <a:rPr lang="uk-UA" altLang="uk-UA" sz="1600" b="1" dirty="0"/>
              <a:t>(17-20.08. 2016 р</a:t>
            </a:r>
            <a:r>
              <a:rPr lang="uk-UA" altLang="uk-UA" sz="1600" b="1" dirty="0" smtClean="0"/>
              <a:t>.,) </a:t>
            </a:r>
          </a:p>
          <a:p>
            <a:pPr marL="0" indent="0">
              <a:buFont typeface="Monotype Sorts" pitchFamily="2" charset="2"/>
              <a:buNone/>
            </a:pPr>
            <a:endParaRPr lang="uk-UA" altLang="uk-UA" sz="1600" b="1" dirty="0" smtClean="0"/>
          </a:p>
          <a:p>
            <a:pPr marL="0" indent="0">
              <a:buFont typeface="Monotype Sorts" pitchFamily="2" charset="2"/>
              <a:buNone/>
            </a:pPr>
            <a:r>
              <a:rPr lang="uk-UA" altLang="uk-UA" sz="1600" b="1" dirty="0" smtClean="0"/>
              <a:t>Першої  зимової  міжнародної англомовної  школи «</a:t>
            </a:r>
            <a:r>
              <a:rPr lang="uk-UA" sz="1600" dirty="0" smtClean="0"/>
              <a:t>Європейські </a:t>
            </a:r>
            <a:r>
              <a:rPr lang="uk-UA" sz="1600" dirty="0"/>
              <a:t>індикатори якості освітніх досліджень</a:t>
            </a:r>
            <a:r>
              <a:rPr lang="uk-UA" sz="1600" dirty="0" smtClean="0"/>
              <a:t>»</a:t>
            </a:r>
          </a:p>
          <a:p>
            <a:pPr marL="0" indent="0">
              <a:buFont typeface="Monotype Sorts" pitchFamily="2" charset="2"/>
              <a:buNone/>
            </a:pPr>
            <a:r>
              <a:rPr lang="uk-UA" altLang="uk-UA" sz="1600" b="1" dirty="0" smtClean="0"/>
              <a:t>(28.01.-2.02.2018 р.)</a:t>
            </a:r>
          </a:p>
          <a:p>
            <a:pPr marL="0" indent="0">
              <a:buFont typeface="Monotype Sorts" pitchFamily="2" charset="2"/>
              <a:buNone/>
            </a:pPr>
            <a:endParaRPr lang="uk-UA" altLang="uk-UA" sz="1600" dirty="0" smtClean="0"/>
          </a:p>
          <a:p>
            <a:pPr marL="0" indent="0" algn="just">
              <a:buFont typeface="Monotype Sorts" pitchFamily="2" charset="2"/>
              <a:buNone/>
            </a:pPr>
            <a:r>
              <a:rPr lang="uk-UA" altLang="uk-UA" sz="1600" b="1" dirty="0" smtClean="0"/>
              <a:t>Мета  проведення шкіл  -   </a:t>
            </a:r>
            <a:r>
              <a:rPr lang="uk-UA" altLang="uk-UA" sz="1600" dirty="0" smtClean="0"/>
              <a:t>надання науковцям українських  університетів знань про міжнародні стандарти, методологію і технології проведення освітніх досліджень, набуття умінь комунікації із </a:t>
            </a:r>
            <a:r>
              <a:rPr lang="uk-UA" altLang="uk-UA" sz="1600" dirty="0" err="1" smtClean="0"/>
              <a:t>грантодавцями</a:t>
            </a:r>
            <a:r>
              <a:rPr lang="uk-UA" altLang="uk-UA" sz="1600" dirty="0" smtClean="0"/>
              <a:t>, організації, публікації та представлення результатів досліджень у міжнародних виданнях та на конференціях. </a:t>
            </a:r>
          </a:p>
        </p:txBody>
      </p:sp>
      <p:pic>
        <p:nvPicPr>
          <p:cNvPr id="1843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75224" y="1196752"/>
            <a:ext cx="3311525" cy="2208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3256" y="2852936"/>
            <a:ext cx="3205163" cy="2136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descr="C:\Users\Home\Desktop\28058845_599393927078233_2056805442860482722_n.jpg"/>
          <p:cNvPicPr>
            <a:picLocks noGrp="1" noChangeAspect="1" noChangeArrowheads="1"/>
          </p:cNvPicPr>
          <p:nvPr>
            <p:ph sz="half" idx="2"/>
          </p:nvPr>
        </p:nvPicPr>
        <p:blipFill>
          <a:blip r:embed="rId4" cstate="print">
            <a:extLst>
              <a:ext uri="{28A0092B-C50C-407E-A947-70E740481C1C}">
                <a14:useLocalDpi xmlns:a14="http://schemas.microsoft.com/office/drawing/2010/main" val="0"/>
              </a:ext>
            </a:extLst>
          </a:blip>
          <a:srcRect/>
          <a:stretch>
            <a:fillRect/>
          </a:stretch>
        </p:blipFill>
        <p:spPr bwMode="auto">
          <a:xfrm>
            <a:off x="4499992" y="3765004"/>
            <a:ext cx="2106000" cy="280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699251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Заголовок 1"/>
          <p:cNvSpPr>
            <a:spLocks noGrp="1"/>
          </p:cNvSpPr>
          <p:nvPr>
            <p:ph type="title"/>
          </p:nvPr>
        </p:nvSpPr>
        <p:spPr>
          <a:xfrm>
            <a:off x="301752" y="457200"/>
            <a:ext cx="8686800" cy="739552"/>
          </a:xfrm>
        </p:spPr>
        <p:txBody>
          <a:bodyPr>
            <a:normAutofit fontScale="90000"/>
          </a:bodyPr>
          <a:lstStyle/>
          <a:p>
            <a:r>
              <a:rPr lang="uk-UA" altLang="uk-UA" dirty="0" smtClean="0"/>
              <a:t>          </a:t>
            </a:r>
            <a:r>
              <a:rPr lang="uk-UA" altLang="uk-UA" sz="2800" dirty="0" smtClean="0"/>
              <a:t>Участь у </a:t>
            </a:r>
            <a:r>
              <a:rPr lang="uk-UA" altLang="uk-UA" sz="2800" dirty="0" err="1" smtClean="0"/>
              <a:t>міжнароднОМУ</a:t>
            </a:r>
            <a:r>
              <a:rPr lang="uk-UA" altLang="uk-UA" sz="2800" dirty="0" smtClean="0"/>
              <a:t> ПРОЕКТІ  ЕРАЗМУС + </a:t>
            </a:r>
          </a:p>
        </p:txBody>
      </p:sp>
      <p:sp>
        <p:nvSpPr>
          <p:cNvPr id="19459" name="Объект 2"/>
          <p:cNvSpPr>
            <a:spLocks noGrp="1"/>
          </p:cNvSpPr>
          <p:nvPr>
            <p:ph sz="half" idx="1"/>
          </p:nvPr>
        </p:nvSpPr>
        <p:spPr>
          <a:xfrm>
            <a:off x="160784" y="1268760"/>
            <a:ext cx="3043064" cy="4976080"/>
          </a:xfrm>
        </p:spPr>
        <p:txBody>
          <a:bodyPr>
            <a:noAutofit/>
          </a:bodyPr>
          <a:lstStyle/>
          <a:p>
            <a:pPr marL="0" indent="0" algn="just">
              <a:buClr>
                <a:srgbClr val="CE9964"/>
              </a:buClr>
              <a:buNone/>
            </a:pPr>
            <a:r>
              <a:rPr lang="uk-UA" altLang="uk-UA" sz="1400" dirty="0" smtClean="0">
                <a:solidFill>
                  <a:schemeClr val="tx1"/>
                </a:solidFill>
                <a:latin typeface="+mj-lt"/>
              </a:rPr>
              <a:t>ПРОЕКТ ПРОГРАМИ ЄС ЕРАЗМУС+ У   СФЕРІ ВИЩОЇ ОСВІТИ </a:t>
            </a:r>
          </a:p>
          <a:p>
            <a:pPr marL="0" indent="0" algn="just">
              <a:buClr>
                <a:srgbClr val="CE9964"/>
              </a:buClr>
              <a:buNone/>
            </a:pPr>
            <a:r>
              <a:rPr lang="uk-UA" altLang="uk-UA" sz="1400" dirty="0" smtClean="0">
                <a:solidFill>
                  <a:schemeClr val="tx1"/>
                </a:solidFill>
                <a:latin typeface="+mj-lt"/>
              </a:rPr>
              <a:t>"Удосконалення практико-орієнтованої підготовки викладачів професійної освіти і навчання" </a:t>
            </a:r>
          </a:p>
          <a:p>
            <a:pPr marL="0" indent="0">
              <a:buClr>
                <a:srgbClr val="CE9964"/>
              </a:buClr>
              <a:buNone/>
            </a:pPr>
            <a:r>
              <a:rPr lang="uk-UA" altLang="uk-UA" sz="1400" dirty="0" smtClean="0">
                <a:solidFill>
                  <a:schemeClr val="tx1"/>
                </a:solidFill>
                <a:latin typeface="+mj-lt"/>
              </a:rPr>
              <a:t>Партнери  проекту :</a:t>
            </a:r>
          </a:p>
          <a:p>
            <a:pPr>
              <a:buClr>
                <a:srgbClr val="CE9964"/>
              </a:buClr>
              <a:buFont typeface="Wingdings" panose="05000000000000000000" pitchFamily="2" charset="2"/>
              <a:buChar char="Ø"/>
            </a:pPr>
            <a:r>
              <a:rPr lang="uk-UA" altLang="uk-UA" sz="1400" dirty="0" smtClean="0">
                <a:solidFill>
                  <a:schemeClr val="tx1"/>
                </a:solidFill>
                <a:latin typeface="+mj-lt"/>
              </a:rPr>
              <a:t>Університет </a:t>
            </a:r>
            <a:r>
              <a:rPr lang="uk-UA" altLang="uk-UA" sz="1400" dirty="0">
                <a:solidFill>
                  <a:schemeClr val="tx1"/>
                </a:solidFill>
                <a:latin typeface="+mj-lt"/>
              </a:rPr>
              <a:t>м. </a:t>
            </a:r>
            <a:r>
              <a:rPr lang="uk-UA" altLang="uk-UA" sz="1400" dirty="0" err="1">
                <a:solidFill>
                  <a:schemeClr val="tx1"/>
                </a:solidFill>
                <a:latin typeface="+mj-lt"/>
              </a:rPr>
              <a:t>Констанц</a:t>
            </a:r>
            <a:r>
              <a:rPr lang="uk-UA" altLang="uk-UA" sz="1400" dirty="0">
                <a:solidFill>
                  <a:schemeClr val="tx1"/>
                </a:solidFill>
                <a:latin typeface="+mj-lt"/>
              </a:rPr>
              <a:t> (Німеччина), </a:t>
            </a:r>
          </a:p>
          <a:p>
            <a:pPr>
              <a:buClr>
                <a:srgbClr val="CE9964"/>
              </a:buClr>
              <a:buFont typeface="Wingdings" panose="05000000000000000000" pitchFamily="2" charset="2"/>
              <a:buChar char="Ø"/>
            </a:pPr>
            <a:r>
              <a:rPr lang="uk-UA" altLang="uk-UA" sz="1400" dirty="0" smtClean="0">
                <a:solidFill>
                  <a:schemeClr val="tx1"/>
                </a:solidFill>
                <a:latin typeface="+mj-lt"/>
              </a:rPr>
              <a:t>Віденський </a:t>
            </a:r>
            <a:r>
              <a:rPr lang="uk-UA" altLang="uk-UA" sz="1400" dirty="0">
                <a:solidFill>
                  <a:schemeClr val="tx1"/>
                </a:solidFill>
                <a:latin typeface="+mj-lt"/>
              </a:rPr>
              <a:t>університет економіки та бізнесу (Австрія</a:t>
            </a:r>
            <a:r>
              <a:rPr lang="uk-UA" altLang="uk-UA" sz="1400" dirty="0" smtClean="0">
                <a:solidFill>
                  <a:schemeClr val="tx1"/>
                </a:solidFill>
                <a:latin typeface="+mj-lt"/>
              </a:rPr>
              <a:t>),</a:t>
            </a:r>
          </a:p>
          <a:p>
            <a:pPr>
              <a:buClr>
                <a:srgbClr val="CE9964"/>
              </a:buClr>
              <a:buFont typeface="Wingdings" panose="05000000000000000000" pitchFamily="2" charset="2"/>
              <a:buChar char="Ø"/>
            </a:pPr>
            <a:r>
              <a:rPr lang="uk-UA" altLang="uk-UA" sz="1400" dirty="0" smtClean="0">
                <a:solidFill>
                  <a:schemeClr val="tx1"/>
                </a:solidFill>
                <a:latin typeface="+mj-lt"/>
              </a:rPr>
              <a:t>Університет </a:t>
            </a:r>
            <a:r>
              <a:rPr lang="uk-UA" altLang="uk-UA" sz="1400" dirty="0">
                <a:solidFill>
                  <a:schemeClr val="tx1"/>
                </a:solidFill>
                <a:latin typeface="+mj-lt"/>
              </a:rPr>
              <a:t>міста  Валенсія (Іспанія), </a:t>
            </a:r>
            <a:endParaRPr lang="uk-UA" altLang="uk-UA" sz="1400" dirty="0" smtClean="0">
              <a:solidFill>
                <a:schemeClr val="tx1"/>
              </a:solidFill>
              <a:latin typeface="+mj-lt"/>
            </a:endParaRPr>
          </a:p>
          <a:p>
            <a:pPr>
              <a:buClr>
                <a:srgbClr val="CE9964"/>
              </a:buClr>
              <a:buFont typeface="Wingdings" panose="05000000000000000000" pitchFamily="2" charset="2"/>
              <a:buChar char="Ø"/>
            </a:pPr>
            <a:r>
              <a:rPr lang="uk-UA" altLang="uk-UA" sz="1400" dirty="0" smtClean="0">
                <a:solidFill>
                  <a:schemeClr val="tx1"/>
                </a:solidFill>
                <a:latin typeface="+mj-lt"/>
              </a:rPr>
              <a:t>Київський </a:t>
            </a:r>
            <a:r>
              <a:rPr lang="uk-UA" altLang="uk-UA" sz="1400" dirty="0">
                <a:solidFill>
                  <a:schemeClr val="tx1"/>
                </a:solidFill>
                <a:latin typeface="+mj-lt"/>
              </a:rPr>
              <a:t>національний економічний університет ім. Вадима Гетьмана, </a:t>
            </a:r>
          </a:p>
          <a:p>
            <a:pPr>
              <a:buClr>
                <a:srgbClr val="CE9964"/>
              </a:buClr>
            </a:pPr>
            <a:r>
              <a:rPr lang="uk-UA" altLang="uk-UA" sz="1400" dirty="0">
                <a:solidFill>
                  <a:schemeClr val="tx1"/>
                </a:solidFill>
                <a:latin typeface="+mj-lt"/>
              </a:rPr>
              <a:t>Інститут професійно-технічної освіти </a:t>
            </a:r>
            <a:r>
              <a:rPr lang="uk-UA" altLang="uk-UA" sz="1400" dirty="0" smtClean="0">
                <a:solidFill>
                  <a:schemeClr val="tx1"/>
                </a:solidFill>
                <a:latin typeface="+mj-lt"/>
              </a:rPr>
              <a:t>НАПНУ, </a:t>
            </a:r>
            <a:endParaRPr lang="uk-UA" altLang="uk-UA" sz="1400" dirty="0">
              <a:solidFill>
                <a:schemeClr val="tx1"/>
              </a:solidFill>
              <a:latin typeface="+mj-lt"/>
            </a:endParaRPr>
          </a:p>
          <a:p>
            <a:pPr>
              <a:buClr>
                <a:srgbClr val="CE9964"/>
              </a:buClr>
            </a:pPr>
            <a:r>
              <a:rPr lang="uk-UA" altLang="uk-UA" sz="1400" dirty="0" smtClean="0">
                <a:solidFill>
                  <a:schemeClr val="tx1"/>
                </a:solidFill>
                <a:latin typeface="+mj-lt"/>
              </a:rPr>
              <a:t> </a:t>
            </a:r>
            <a:r>
              <a:rPr lang="uk-UA" altLang="uk-UA" sz="1400" dirty="0">
                <a:solidFill>
                  <a:schemeClr val="tx1"/>
                </a:solidFill>
                <a:latin typeface="+mj-lt"/>
              </a:rPr>
              <a:t>Прикарпатський національний університет імені Василя </a:t>
            </a:r>
            <a:r>
              <a:rPr lang="uk-UA" altLang="uk-UA" sz="1400" dirty="0" smtClean="0">
                <a:solidFill>
                  <a:schemeClr val="tx1"/>
                </a:solidFill>
                <a:latin typeface="+mj-lt"/>
              </a:rPr>
              <a:t>Стефаника</a:t>
            </a:r>
            <a:endParaRPr lang="en-US" altLang="uk-UA" sz="1400" dirty="0" smtClean="0">
              <a:solidFill>
                <a:srgbClr val="6D6E71"/>
              </a:solidFill>
              <a:latin typeface="inherit"/>
            </a:endParaRPr>
          </a:p>
          <a:p>
            <a:pPr marL="0" indent="0" algn="just">
              <a:buClr>
                <a:srgbClr val="CE9964"/>
              </a:buClr>
              <a:buNone/>
            </a:pPr>
            <a:r>
              <a:rPr lang="uk-UA" altLang="uk-UA" sz="1400" b="1" dirty="0" smtClean="0">
                <a:solidFill>
                  <a:schemeClr val="tx1"/>
                </a:solidFill>
                <a:latin typeface="inherit"/>
              </a:rPr>
              <a:t>Тривалість проекту: </a:t>
            </a:r>
            <a:r>
              <a:rPr lang="uk-UA" altLang="uk-UA" sz="1400" dirty="0" smtClean="0">
                <a:solidFill>
                  <a:schemeClr val="tx1"/>
                </a:solidFill>
                <a:latin typeface="inherit"/>
              </a:rPr>
              <a:t> жовтень 2016 – </a:t>
            </a:r>
            <a:r>
              <a:rPr lang="uk-UA" altLang="uk-UA" sz="1400" dirty="0" err="1" smtClean="0">
                <a:solidFill>
                  <a:schemeClr val="tx1"/>
                </a:solidFill>
                <a:latin typeface="inherit"/>
              </a:rPr>
              <a:t> жовтен</a:t>
            </a:r>
            <a:r>
              <a:rPr lang="uk-UA" altLang="uk-UA" sz="1400" dirty="0" smtClean="0">
                <a:solidFill>
                  <a:schemeClr val="tx1"/>
                </a:solidFill>
                <a:latin typeface="inherit"/>
              </a:rPr>
              <a:t>ь 2018 р. </a:t>
            </a:r>
          </a:p>
          <a:p>
            <a:pPr algn="just">
              <a:buClr>
                <a:srgbClr val="CE9964"/>
              </a:buClr>
            </a:pPr>
            <a:r>
              <a:rPr lang="uk-UA" altLang="uk-UA" sz="1400" b="1" i="1" dirty="0" smtClean="0">
                <a:solidFill>
                  <a:srgbClr val="6D6E71"/>
                </a:solidFill>
                <a:latin typeface="inherit"/>
              </a:rPr>
              <a:t> </a:t>
            </a:r>
            <a:endParaRPr lang="uk-UA" altLang="uk-UA" sz="1400" dirty="0" smtClean="0"/>
          </a:p>
        </p:txBody>
      </p:sp>
      <p:sp>
        <p:nvSpPr>
          <p:cNvPr id="3" name="Объект 2"/>
          <p:cNvSpPr>
            <a:spLocks noGrp="1"/>
          </p:cNvSpPr>
          <p:nvPr>
            <p:ph sz="half" idx="2"/>
          </p:nvPr>
        </p:nvSpPr>
        <p:spPr>
          <a:xfrm>
            <a:off x="3275856" y="1124744"/>
            <a:ext cx="5715744" cy="5199856"/>
          </a:xfrm>
        </p:spPr>
        <p:txBody>
          <a:bodyPr>
            <a:normAutofit fontScale="55000" lnSpcReduction="20000"/>
          </a:bodyPr>
          <a:lstStyle/>
          <a:p>
            <a:pPr marL="0" indent="0">
              <a:buNone/>
            </a:pPr>
            <a:r>
              <a:rPr lang="uk-UA" sz="1800" dirty="0" smtClean="0"/>
              <a:t>                   </a:t>
            </a:r>
            <a:r>
              <a:rPr lang="uk-UA" sz="2200" b="1" dirty="0" smtClean="0"/>
              <a:t>У </a:t>
            </a:r>
            <a:r>
              <a:rPr lang="uk-UA" sz="2200" b="1" dirty="0"/>
              <a:t>рамках проекту відбулися </a:t>
            </a:r>
            <a:endParaRPr lang="uk-UA" sz="2200" dirty="0"/>
          </a:p>
          <a:p>
            <a:pPr marL="0" indent="0">
              <a:buNone/>
            </a:pPr>
            <a:r>
              <a:rPr lang="uk-UA" sz="2200" b="1" dirty="0"/>
              <a:t>Чотири    робочі зустрічі-семінари проектних  </a:t>
            </a:r>
            <a:r>
              <a:rPr lang="uk-UA" sz="2200" b="1" dirty="0" smtClean="0"/>
              <a:t>груп</a:t>
            </a:r>
            <a:r>
              <a:rPr lang="uk-UA" sz="2200" b="1" dirty="0"/>
              <a:t>:</a:t>
            </a:r>
            <a:r>
              <a:rPr lang="uk-UA" sz="2200" b="1" dirty="0" smtClean="0"/>
              <a:t> </a:t>
            </a:r>
            <a:endParaRPr lang="uk-UA" sz="2200" dirty="0"/>
          </a:p>
          <a:p>
            <a:pPr marL="0" indent="0">
              <a:buNone/>
            </a:pPr>
            <a:r>
              <a:rPr lang="uk-UA" sz="2200" dirty="0"/>
              <a:t>м. </a:t>
            </a:r>
            <a:r>
              <a:rPr lang="uk-UA" sz="2200" dirty="0" err="1"/>
              <a:t>Констанц</a:t>
            </a:r>
            <a:r>
              <a:rPr lang="uk-UA" sz="2200" dirty="0"/>
              <a:t>  (Німеччина) – листопад 2016 р. ; </a:t>
            </a:r>
            <a:endParaRPr lang="uk-UA" sz="2200" dirty="0" smtClean="0"/>
          </a:p>
          <a:p>
            <a:pPr marL="0" indent="0">
              <a:buNone/>
            </a:pPr>
            <a:r>
              <a:rPr lang="uk-UA" sz="2200" dirty="0" smtClean="0"/>
              <a:t>м</a:t>
            </a:r>
            <a:r>
              <a:rPr lang="uk-UA" sz="2200" dirty="0"/>
              <a:t>. Валенсія  (Іспанія) -  березень 2017 р.  </a:t>
            </a:r>
            <a:endParaRPr lang="uk-UA" sz="2200" dirty="0" smtClean="0"/>
          </a:p>
          <a:p>
            <a:pPr marL="0" indent="0">
              <a:buNone/>
            </a:pPr>
            <a:r>
              <a:rPr lang="uk-UA" sz="2200" dirty="0" smtClean="0"/>
              <a:t> </a:t>
            </a:r>
            <a:r>
              <a:rPr lang="uk-UA" sz="2200" dirty="0"/>
              <a:t>м. Львів, ЛНУ ім. І. Франка –  травень  2017 р.; </a:t>
            </a:r>
            <a:endParaRPr lang="uk-UA" sz="2200" dirty="0" smtClean="0"/>
          </a:p>
          <a:p>
            <a:pPr marL="0" indent="0">
              <a:buNone/>
            </a:pPr>
            <a:r>
              <a:rPr lang="uk-UA" sz="2200" dirty="0" smtClean="0"/>
              <a:t>м</a:t>
            </a:r>
            <a:r>
              <a:rPr lang="uk-UA" sz="2200" dirty="0"/>
              <a:t>. Відень (Австрія ) – грудень  2017 р. </a:t>
            </a:r>
            <a:endParaRPr lang="uk-UA" sz="2200" dirty="0" smtClean="0"/>
          </a:p>
          <a:p>
            <a:pPr marL="0" indent="0">
              <a:buNone/>
            </a:pPr>
            <a:endParaRPr lang="uk-UA" sz="2200" dirty="0"/>
          </a:p>
          <a:p>
            <a:pPr marL="0" indent="0">
              <a:buNone/>
            </a:pPr>
            <a:endParaRPr lang="uk-UA" sz="2200" dirty="0" smtClean="0"/>
          </a:p>
          <a:p>
            <a:pPr marL="0" indent="0">
              <a:buNone/>
            </a:pPr>
            <a:endParaRPr lang="uk-UA" sz="2200" dirty="0"/>
          </a:p>
          <a:p>
            <a:pPr marL="0" indent="0">
              <a:buNone/>
            </a:pPr>
            <a:endParaRPr lang="uk-UA" sz="2200" dirty="0" smtClean="0"/>
          </a:p>
          <a:p>
            <a:pPr marL="0" indent="0">
              <a:buNone/>
            </a:pPr>
            <a:endParaRPr lang="uk-UA" sz="2200" dirty="0"/>
          </a:p>
          <a:p>
            <a:pPr marL="0" indent="0">
              <a:buNone/>
            </a:pPr>
            <a:endParaRPr lang="uk-UA" sz="2200" dirty="0" smtClean="0"/>
          </a:p>
          <a:p>
            <a:pPr marL="0" indent="0">
              <a:buNone/>
            </a:pPr>
            <a:endParaRPr lang="uk-UA" sz="2200" dirty="0"/>
          </a:p>
          <a:p>
            <a:pPr marL="0" indent="0">
              <a:buNone/>
            </a:pPr>
            <a:endParaRPr lang="uk-UA" sz="2200" dirty="0" smtClean="0"/>
          </a:p>
          <a:p>
            <a:pPr marL="0" indent="0">
              <a:buNone/>
            </a:pPr>
            <a:endParaRPr lang="uk-UA" sz="2200" dirty="0"/>
          </a:p>
          <a:p>
            <a:pPr marL="0" indent="0">
              <a:buNone/>
            </a:pPr>
            <a:endParaRPr lang="uk-UA" sz="2200" dirty="0" smtClean="0"/>
          </a:p>
          <a:p>
            <a:pPr marL="0" indent="0">
              <a:buNone/>
            </a:pPr>
            <a:endParaRPr lang="uk-UA" sz="2200" dirty="0" smtClean="0"/>
          </a:p>
          <a:p>
            <a:pPr>
              <a:buFont typeface="Wingdings" panose="05000000000000000000" pitchFamily="2" charset="2"/>
              <a:buChar char="q"/>
            </a:pPr>
            <a:endParaRPr lang="uk-UA" sz="2200" b="1" dirty="0" smtClean="0"/>
          </a:p>
          <a:p>
            <a:pPr>
              <a:buFont typeface="Wingdings" panose="05000000000000000000" pitchFamily="2" charset="2"/>
              <a:buChar char="q"/>
            </a:pPr>
            <a:endParaRPr lang="uk-UA" sz="2200" b="1" dirty="0"/>
          </a:p>
          <a:p>
            <a:pPr marL="0" indent="0">
              <a:buNone/>
            </a:pPr>
            <a:endParaRPr lang="uk-UA" sz="2500" b="1" dirty="0" smtClean="0"/>
          </a:p>
          <a:p>
            <a:pPr>
              <a:buFont typeface="Wingdings" panose="05000000000000000000" pitchFamily="2" charset="2"/>
              <a:buChar char="q"/>
            </a:pPr>
            <a:r>
              <a:rPr lang="uk-UA" sz="2500" b="1" dirty="0" smtClean="0"/>
              <a:t>Чотири  </a:t>
            </a:r>
            <a:r>
              <a:rPr lang="uk-UA" sz="2500" b="1" dirty="0"/>
              <a:t>науково-навчальні  семінари викладачів  ВНЗ – учасників проекту </a:t>
            </a:r>
            <a:r>
              <a:rPr lang="uk-UA" sz="2500" b="1" dirty="0" smtClean="0"/>
              <a:t>;    </a:t>
            </a:r>
            <a:r>
              <a:rPr lang="uk-UA" sz="2500" dirty="0" smtClean="0"/>
              <a:t> </a:t>
            </a:r>
            <a:endParaRPr lang="uk-UA" sz="2500" dirty="0"/>
          </a:p>
          <a:p>
            <a:pPr lvl="0">
              <a:buFont typeface="Wingdings" panose="05000000000000000000" pitchFamily="2" charset="2"/>
              <a:buChar char="q"/>
            </a:pPr>
            <a:r>
              <a:rPr lang="uk-UA" sz="2500" b="1" dirty="0"/>
              <a:t>Два навчальні семінари студентів ВНЗ – учасників проекту :</a:t>
            </a:r>
            <a:endParaRPr lang="uk-UA" sz="2500" dirty="0"/>
          </a:p>
          <a:p>
            <a:pPr marL="0" lvl="0" indent="0">
              <a:buNone/>
            </a:pPr>
            <a:r>
              <a:rPr lang="uk-UA" sz="2500" dirty="0" smtClean="0"/>
              <a:t>Університет </a:t>
            </a:r>
            <a:r>
              <a:rPr lang="uk-UA" sz="2500" dirty="0"/>
              <a:t>м. </a:t>
            </a:r>
            <a:r>
              <a:rPr lang="uk-UA" sz="2500" dirty="0" err="1"/>
              <a:t>Констанц</a:t>
            </a:r>
            <a:r>
              <a:rPr lang="uk-UA" sz="2500" dirty="0"/>
              <a:t> (Німеччина )</a:t>
            </a:r>
          </a:p>
          <a:p>
            <a:pPr marL="0" lvl="0" indent="0">
              <a:buNone/>
            </a:pPr>
            <a:r>
              <a:rPr lang="uk-UA" sz="2500" dirty="0" smtClean="0"/>
              <a:t>Університет </a:t>
            </a:r>
            <a:r>
              <a:rPr lang="uk-UA" sz="2500" dirty="0"/>
              <a:t>м. Валенсії (Іспанія) </a:t>
            </a:r>
          </a:p>
          <a:p>
            <a:pPr>
              <a:buFont typeface="Wingdings" panose="05000000000000000000" pitchFamily="2" charset="2"/>
              <a:buChar char="q"/>
            </a:pPr>
            <a:r>
              <a:rPr lang="uk-UA" sz="2500" b="1" dirty="0"/>
              <a:t>Наукові </a:t>
            </a:r>
            <a:r>
              <a:rPr lang="uk-UA" sz="2500" dirty="0"/>
              <a:t>стажування викладачів </a:t>
            </a:r>
          </a:p>
          <a:p>
            <a:pPr marL="0" indent="0">
              <a:buNone/>
            </a:pPr>
            <a:r>
              <a:rPr lang="uk-UA" sz="2200" dirty="0" smtClean="0"/>
              <a:t> </a:t>
            </a:r>
          </a:p>
          <a:p>
            <a:pPr marL="0" indent="0">
              <a:buNone/>
            </a:pPr>
            <a:endParaRPr lang="uk-UA" dirty="0"/>
          </a:p>
          <a:p>
            <a:pPr marL="0" indent="0">
              <a:buNone/>
            </a:pPr>
            <a:endParaRPr lang="uk-UA" dirty="0"/>
          </a:p>
        </p:txBody>
      </p:sp>
      <p:pic>
        <p:nvPicPr>
          <p:cNvPr id="8" name="Picture 6" descr="C:\Users\Home\Desktop\Photo_Konstanz - Копія\DSC0536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59832" y="2492896"/>
            <a:ext cx="2952000" cy="19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descr="E:\Фото2017\Фото  2016-2017\Valensia Foto\20170303_12444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9891" y="3013696"/>
            <a:ext cx="2412000" cy="14472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D:\Фото Галерея\Photo_Konstanz - Копія - Копія\DSCN445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04248" y="1390330"/>
            <a:ext cx="2124000" cy="159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484081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90600" y="457200"/>
            <a:ext cx="7772400" cy="883568"/>
          </a:xfrm>
        </p:spPr>
        <p:txBody>
          <a:bodyPr/>
          <a:lstStyle/>
          <a:p>
            <a:r>
              <a:rPr lang="uk-UA" dirty="0"/>
              <a:t>Студентська наукова робота</a:t>
            </a:r>
          </a:p>
        </p:txBody>
      </p:sp>
      <p:sp>
        <p:nvSpPr>
          <p:cNvPr id="3" name="Текст 2"/>
          <p:cNvSpPr>
            <a:spLocks noGrp="1"/>
          </p:cNvSpPr>
          <p:nvPr>
            <p:ph type="body" sz="half" idx="1"/>
          </p:nvPr>
        </p:nvSpPr>
        <p:spPr>
          <a:xfrm>
            <a:off x="395536" y="1340768"/>
            <a:ext cx="3816424" cy="4602832"/>
          </a:xfrm>
        </p:spPr>
        <p:txBody>
          <a:bodyPr>
            <a:normAutofit/>
          </a:bodyPr>
          <a:lstStyle/>
          <a:p>
            <a:pPr marL="0" indent="0">
              <a:buNone/>
            </a:pPr>
            <a:r>
              <a:rPr lang="uk-UA" sz="1400" dirty="0" smtClean="0"/>
              <a:t>1. Участь в конкурсах і олімпіадах </a:t>
            </a:r>
            <a:endParaRPr lang="en-US" sz="1400" dirty="0" smtClean="0"/>
          </a:p>
          <a:p>
            <a:pPr marL="0" indent="0">
              <a:buNone/>
            </a:pPr>
            <a:r>
              <a:rPr lang="en-US" sz="1400" dirty="0" smtClean="0"/>
              <a:t>2, </a:t>
            </a:r>
            <a:r>
              <a:rPr lang="uk-UA" sz="1400" dirty="0" smtClean="0"/>
              <a:t>Публікації</a:t>
            </a:r>
          </a:p>
          <a:p>
            <a:pPr marL="0" indent="0">
              <a:buNone/>
            </a:pPr>
            <a:r>
              <a:rPr lang="uk-UA" sz="1400" dirty="0" smtClean="0"/>
              <a:t>2. Організація студентських конференцій</a:t>
            </a:r>
          </a:p>
          <a:p>
            <a:pPr>
              <a:buFont typeface="Wingdings" panose="05000000000000000000" pitchFamily="2" charset="2"/>
              <a:buChar char="q"/>
            </a:pPr>
            <a:r>
              <a:rPr lang="uk-UA" sz="1400" dirty="0" smtClean="0"/>
              <a:t>Щорічна  </a:t>
            </a:r>
            <a:r>
              <a:rPr lang="uk-UA" sz="1400" dirty="0" err="1"/>
              <a:t>міжфакультетська</a:t>
            </a:r>
            <a:r>
              <a:rPr lang="uk-UA" sz="1400" dirty="0"/>
              <a:t> студентська наукова конференція  «Актуальні проблеми української освіти» – кафедра загальної та соціальної педагогіки</a:t>
            </a:r>
          </a:p>
          <a:p>
            <a:pPr lvl="0">
              <a:buFont typeface="Wingdings" panose="05000000000000000000" pitchFamily="2" charset="2"/>
              <a:buChar char="q"/>
            </a:pPr>
            <a:r>
              <a:rPr lang="uk-UA" sz="1400" dirty="0" smtClean="0"/>
              <a:t>Щорічна </a:t>
            </a:r>
            <a:r>
              <a:rPr lang="uk-UA" sz="1400" dirty="0"/>
              <a:t>студентська науково-практична конференція «Сучасні тенденції</a:t>
            </a:r>
            <a:r>
              <a:rPr lang="ru-RU" sz="1400" dirty="0"/>
              <a:t> </a:t>
            </a:r>
            <a:r>
              <a:rPr lang="uk-UA" sz="1400" dirty="0"/>
              <a:t> та актуальні проблеми педагогічної освіти» - кафедра початкової та дошкільної освіти </a:t>
            </a:r>
          </a:p>
          <a:p>
            <a:pPr marL="0" indent="0">
              <a:buNone/>
            </a:pPr>
            <a:endParaRPr lang="uk-UA" dirty="0"/>
          </a:p>
        </p:txBody>
      </p:sp>
      <p:pic>
        <p:nvPicPr>
          <p:cNvPr id="5" name="Picture 2"/>
          <p:cNvPicPr>
            <a:picLocks noGrp="1" noChangeAspect="1" noChangeArrowheads="1"/>
          </p:cNvPicPr>
          <p:nvPr>
            <p:ph type="chart" sz="half" idx="2"/>
          </p:nvPr>
        </p:nvPicPr>
        <p:blipFill>
          <a:blip r:embed="rId2">
            <a:extLst>
              <a:ext uri="{28A0092B-C50C-407E-A947-70E740481C1C}">
                <a14:useLocalDpi xmlns:a14="http://schemas.microsoft.com/office/drawing/2010/main" val="0"/>
              </a:ext>
            </a:extLst>
          </a:blip>
          <a:srcRect/>
          <a:stretch>
            <a:fillRect/>
          </a:stretch>
        </p:blipFill>
        <p:spPr bwMode="auto">
          <a:xfrm>
            <a:off x="4211960" y="1228236"/>
            <a:ext cx="4530080" cy="2066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576" y="3950246"/>
            <a:ext cx="3264000" cy="24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2159" y="3334714"/>
            <a:ext cx="4466255" cy="19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934209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uk-UA" dirty="0"/>
              <a:t> </a:t>
            </a:r>
            <a:r>
              <a:rPr lang="uk-UA" sz="2700" dirty="0"/>
              <a:t>Участь студентів у міжнародних  </a:t>
            </a:r>
            <a:r>
              <a:rPr lang="uk-UA" sz="2700" dirty="0" err="1"/>
              <a:t>стипендійних</a:t>
            </a:r>
            <a:r>
              <a:rPr lang="uk-UA" sz="2700" dirty="0"/>
              <a:t>  програмах </a:t>
            </a:r>
          </a:p>
        </p:txBody>
      </p:sp>
      <p:sp>
        <p:nvSpPr>
          <p:cNvPr id="3" name="Объект 2"/>
          <p:cNvSpPr>
            <a:spLocks noGrp="1"/>
          </p:cNvSpPr>
          <p:nvPr>
            <p:ph sz="half" idx="1"/>
          </p:nvPr>
        </p:nvSpPr>
        <p:spPr/>
        <p:txBody>
          <a:bodyPr>
            <a:normAutofit fontScale="77500" lnSpcReduction="20000"/>
          </a:bodyPr>
          <a:lstStyle/>
          <a:p>
            <a:pPr marL="0" lvl="0" indent="0">
              <a:buNone/>
            </a:pPr>
            <a:r>
              <a:rPr lang="uk-UA" dirty="0"/>
              <a:t>Переможці  конкурсу </a:t>
            </a:r>
            <a:r>
              <a:rPr lang="uk-UA" b="1" dirty="0"/>
              <a:t>«</a:t>
            </a:r>
            <a:r>
              <a:rPr lang="en-US" b="1" dirty="0"/>
              <a:t>ERASMUS</a:t>
            </a:r>
            <a:r>
              <a:rPr lang="uk-UA" b="1" dirty="0"/>
              <a:t>+ </a:t>
            </a:r>
            <a:r>
              <a:rPr lang="en-US" b="1" dirty="0" err="1"/>
              <a:t>programme</a:t>
            </a:r>
            <a:r>
              <a:rPr lang="uk-UA" b="1" dirty="0"/>
              <a:t>: КА 107 – Навчальна кредитна мобільність»</a:t>
            </a:r>
            <a:r>
              <a:rPr lang="uk-UA" dirty="0"/>
              <a:t> :</a:t>
            </a:r>
            <a:endParaRPr lang="uk-UA" b="1" dirty="0"/>
          </a:p>
          <a:p>
            <a:pPr lvl="0">
              <a:buFont typeface="Wingdings" panose="05000000000000000000" pitchFamily="2" charset="2"/>
              <a:buChar char="q"/>
            </a:pPr>
            <a:r>
              <a:rPr lang="uk-UA" b="1" dirty="0"/>
              <a:t>Юлія Баранович</a:t>
            </a:r>
            <a:r>
              <a:rPr lang="uk-UA" dirty="0"/>
              <a:t>, студентка ІІ курсу, спец. “Соціальна педагогіка”  - </a:t>
            </a:r>
            <a:r>
              <a:rPr lang="uk-UA" b="1" dirty="0"/>
              <a:t>Університет </a:t>
            </a:r>
            <a:r>
              <a:rPr lang="uk-UA" b="1" dirty="0" err="1"/>
              <a:t>Деусто</a:t>
            </a:r>
            <a:r>
              <a:rPr lang="uk-UA" b="1" dirty="0"/>
              <a:t> (Іспанія)</a:t>
            </a:r>
            <a:endParaRPr lang="uk-UA" dirty="0"/>
          </a:p>
          <a:p>
            <a:pPr lvl="0">
              <a:buFont typeface="Wingdings" panose="05000000000000000000" pitchFamily="2" charset="2"/>
              <a:buChar char="q"/>
            </a:pPr>
            <a:r>
              <a:rPr lang="uk-UA" b="1" dirty="0"/>
              <a:t>Ірина </a:t>
            </a:r>
            <a:r>
              <a:rPr lang="uk-UA" b="1" dirty="0" err="1"/>
              <a:t>Подольська</a:t>
            </a:r>
            <a:r>
              <a:rPr lang="uk-UA" b="1" dirty="0"/>
              <a:t> і Олена </a:t>
            </a:r>
            <a:r>
              <a:rPr lang="uk-UA" b="1" dirty="0" err="1"/>
              <a:t>Сяркевич</a:t>
            </a:r>
            <a:r>
              <a:rPr lang="uk-UA" b="1" dirty="0"/>
              <a:t>, </a:t>
            </a:r>
            <a:r>
              <a:rPr lang="uk-UA" dirty="0" err="1"/>
              <a:t>студ</a:t>
            </a:r>
            <a:r>
              <a:rPr lang="uk-UA" dirty="0"/>
              <a:t>. ІУ курсу, спец. </a:t>
            </a:r>
            <a:r>
              <a:rPr lang="uk-UA" dirty="0" err="1"/>
              <a:t>Корекційна</a:t>
            </a:r>
            <a:r>
              <a:rPr lang="uk-UA" dirty="0"/>
              <a:t> освіта»  - </a:t>
            </a:r>
            <a:r>
              <a:rPr lang="uk-UA" b="1" dirty="0"/>
              <a:t>Вища педагогічна школа Відня </a:t>
            </a:r>
          </a:p>
          <a:p>
            <a:pPr lvl="0">
              <a:buFont typeface="Wingdings" panose="05000000000000000000" pitchFamily="2" charset="2"/>
              <a:buChar char="q"/>
            </a:pPr>
            <a:r>
              <a:rPr lang="uk-UA" b="1" dirty="0" smtClean="0"/>
              <a:t>Марія </a:t>
            </a:r>
            <a:r>
              <a:rPr lang="uk-UA" b="1" dirty="0" err="1" smtClean="0"/>
              <a:t>Корнявка</a:t>
            </a:r>
            <a:r>
              <a:rPr lang="uk-UA" b="1" dirty="0" smtClean="0"/>
              <a:t>, </a:t>
            </a:r>
            <a:r>
              <a:rPr lang="uk-UA" dirty="0" err="1" smtClean="0"/>
              <a:t>студ</a:t>
            </a:r>
            <a:r>
              <a:rPr lang="uk-UA" dirty="0" smtClean="0"/>
              <a:t>. У курсу,  спец. Початкова освіта»  -  </a:t>
            </a:r>
            <a:r>
              <a:rPr lang="uk-UA" b="1" dirty="0" smtClean="0"/>
              <a:t>Вища педагогічна </a:t>
            </a:r>
            <a:r>
              <a:rPr lang="uk-UA" b="1" dirty="0" err="1" smtClean="0"/>
              <a:t>школ</a:t>
            </a:r>
            <a:r>
              <a:rPr lang="uk-UA" b="1" dirty="0" smtClean="0"/>
              <a:t> (м. </a:t>
            </a:r>
            <a:r>
              <a:rPr lang="uk-UA" b="1" dirty="0" err="1" smtClean="0"/>
              <a:t>Клягенфурд</a:t>
            </a:r>
            <a:r>
              <a:rPr lang="uk-UA" b="1" dirty="0" smtClean="0"/>
              <a:t>, Австрія)</a:t>
            </a:r>
            <a:endParaRPr lang="uk-UA" dirty="0"/>
          </a:p>
        </p:txBody>
      </p:sp>
      <p:pic>
        <p:nvPicPr>
          <p:cNvPr id="5122" name="Picture 2" descr="C:\Users\Home\Desktop\26910828_990149601149295_4369422183572517475_o.jpg"/>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631930" y="1340768"/>
            <a:ext cx="4343400" cy="3257550"/>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Home\Desktop\24174141_876067775903572_6895172354558595881_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984" y="3933056"/>
            <a:ext cx="4284000" cy="26864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31072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uk-UA" sz="2800" dirty="0"/>
              <a:t>Виховна  і ГРОМАДСЬКА робота</a:t>
            </a:r>
          </a:p>
        </p:txBody>
      </p:sp>
      <p:sp>
        <p:nvSpPr>
          <p:cNvPr id="3" name="Объект 2"/>
          <p:cNvSpPr>
            <a:spLocks noGrp="1"/>
          </p:cNvSpPr>
          <p:nvPr>
            <p:ph sz="half" idx="1"/>
          </p:nvPr>
        </p:nvSpPr>
        <p:spPr/>
        <p:txBody>
          <a:bodyPr>
            <a:normAutofit fontScale="62500" lnSpcReduction="20000"/>
          </a:bodyPr>
          <a:lstStyle/>
          <a:p>
            <a:pPr marL="0" indent="0">
              <a:buNone/>
            </a:pPr>
            <a:r>
              <a:rPr lang="uk-UA" dirty="0" smtClean="0"/>
              <a:t>1.Робота кураторів груп. </a:t>
            </a:r>
          </a:p>
          <a:p>
            <a:pPr marL="0" indent="0">
              <a:buNone/>
            </a:pPr>
            <a:r>
              <a:rPr lang="uk-UA" dirty="0" smtClean="0"/>
              <a:t>2.Підготовка </a:t>
            </a:r>
            <a:r>
              <a:rPr lang="uk-UA" dirty="0"/>
              <a:t>спільно із студентським активом помісячних  планів заходів</a:t>
            </a:r>
          </a:p>
          <a:p>
            <a:pPr marL="0" lvl="0" indent="0">
              <a:buNone/>
            </a:pPr>
            <a:r>
              <a:rPr lang="uk-UA" dirty="0"/>
              <a:t>2.Організація та  проведення різноманітних вечорів, презентацій:</a:t>
            </a:r>
          </a:p>
          <a:p>
            <a:pPr>
              <a:buFont typeface="Wingdings" panose="05000000000000000000" pitchFamily="2" charset="2"/>
              <a:buChar char="v"/>
            </a:pPr>
            <a:r>
              <a:rPr lang="ru-RU" dirty="0"/>
              <a:t>День </a:t>
            </a:r>
            <a:r>
              <a:rPr lang="ru-RU" dirty="0" err="1"/>
              <a:t>рідної</a:t>
            </a:r>
            <a:r>
              <a:rPr lang="ru-RU" dirty="0"/>
              <a:t> </a:t>
            </a:r>
            <a:r>
              <a:rPr lang="ru-RU" dirty="0" err="1"/>
              <a:t>мови</a:t>
            </a:r>
            <a:r>
              <a:rPr lang="ru-RU" dirty="0"/>
              <a:t>  (Яке  </a:t>
            </a:r>
            <a:r>
              <a:rPr lang="ru-RU" dirty="0" err="1"/>
              <a:t>прекрасне</a:t>
            </a:r>
            <a:r>
              <a:rPr lang="ru-RU" dirty="0"/>
              <a:t> </a:t>
            </a:r>
            <a:r>
              <a:rPr lang="ru-RU" dirty="0" err="1"/>
              <a:t>рідне</a:t>
            </a:r>
            <a:r>
              <a:rPr lang="ru-RU" dirty="0"/>
              <a:t> слово! </a:t>
            </a:r>
            <a:r>
              <a:rPr lang="ru-RU" dirty="0" err="1"/>
              <a:t>Воно</a:t>
            </a:r>
            <a:r>
              <a:rPr lang="ru-RU" dirty="0"/>
              <a:t>  - не </a:t>
            </a:r>
            <a:r>
              <a:rPr lang="ru-RU" dirty="0" err="1"/>
              <a:t>світ</a:t>
            </a:r>
            <a:r>
              <a:rPr lang="ru-RU" dirty="0"/>
              <a:t>, а </a:t>
            </a:r>
            <a:r>
              <a:rPr lang="ru-RU" dirty="0" err="1"/>
              <a:t>всі</a:t>
            </a:r>
            <a:r>
              <a:rPr lang="ru-RU" dirty="0"/>
              <a:t> </a:t>
            </a:r>
            <a:r>
              <a:rPr lang="ru-RU" dirty="0" err="1"/>
              <a:t>світи</a:t>
            </a:r>
            <a:r>
              <a:rPr lang="ru-RU" dirty="0"/>
              <a:t>»)</a:t>
            </a:r>
            <a:endParaRPr lang="uk-UA" dirty="0"/>
          </a:p>
          <a:p>
            <a:pPr>
              <a:buFont typeface="Wingdings" panose="05000000000000000000" pitchFamily="2" charset="2"/>
              <a:buChar char="v"/>
            </a:pPr>
            <a:r>
              <a:rPr lang="ru-RU" dirty="0" err="1"/>
              <a:t>Шевченківські</a:t>
            </a:r>
            <a:r>
              <a:rPr lang="ru-RU" dirty="0"/>
              <a:t> </a:t>
            </a:r>
            <a:r>
              <a:rPr lang="ru-RU" dirty="0" err="1"/>
              <a:t>дні</a:t>
            </a:r>
            <a:endParaRPr lang="uk-UA" dirty="0"/>
          </a:p>
          <a:p>
            <a:pPr>
              <a:buFont typeface="Wingdings" panose="05000000000000000000" pitchFamily="2" charset="2"/>
              <a:buChar char="v"/>
            </a:pPr>
            <a:r>
              <a:rPr lang="uk-UA" dirty="0"/>
              <a:t>Писанкові узори </a:t>
            </a:r>
          </a:p>
          <a:p>
            <a:pPr>
              <a:buFont typeface="Wingdings" panose="05000000000000000000" pitchFamily="2" charset="2"/>
              <a:buChar char="v"/>
            </a:pPr>
            <a:r>
              <a:rPr lang="uk-UA" dirty="0"/>
              <a:t>Вечір реквієм  до річниці  </a:t>
            </a:r>
            <a:r>
              <a:rPr lang="uk-UA" dirty="0" err="1"/>
              <a:t>Чонобиля</a:t>
            </a:r>
            <a:endParaRPr lang="uk-UA" dirty="0"/>
          </a:p>
          <a:p>
            <a:pPr>
              <a:buFont typeface="Wingdings" panose="05000000000000000000" pitchFamily="2" charset="2"/>
              <a:buChar char="v"/>
            </a:pPr>
            <a:r>
              <a:rPr lang="uk-UA" dirty="0"/>
              <a:t>День вишиванки</a:t>
            </a:r>
          </a:p>
          <a:p>
            <a:pPr>
              <a:buFont typeface="Wingdings" panose="05000000000000000000" pitchFamily="2" charset="2"/>
              <a:buChar char="v"/>
            </a:pPr>
            <a:r>
              <a:rPr lang="uk-UA" dirty="0"/>
              <a:t>День Матері</a:t>
            </a:r>
          </a:p>
          <a:p>
            <a:pPr>
              <a:buFont typeface="Wingdings" panose="05000000000000000000" pitchFamily="2" charset="2"/>
              <a:buChar char="v"/>
            </a:pPr>
            <a:r>
              <a:rPr lang="uk-UA" dirty="0"/>
              <a:t>Вшанування </a:t>
            </a:r>
            <a:r>
              <a:rPr lang="uk-UA" dirty="0" err="1"/>
              <a:t>пам</a:t>
            </a:r>
            <a:r>
              <a:rPr lang="ru-RU" dirty="0"/>
              <a:t>’</a:t>
            </a:r>
            <a:r>
              <a:rPr lang="uk-UA" dirty="0"/>
              <a:t>яті Івана Франка («Та ніде той не дійде, хто не має цілі</a:t>
            </a:r>
            <a:r>
              <a:rPr lang="uk-UA" dirty="0" smtClean="0"/>
              <a:t>!»)</a:t>
            </a:r>
          </a:p>
          <a:p>
            <a:pPr>
              <a:buFont typeface="Wingdings" panose="05000000000000000000" pitchFamily="2" charset="2"/>
              <a:buChar char="v"/>
            </a:pPr>
            <a:r>
              <a:rPr lang="uk-UA" dirty="0" smtClean="0"/>
              <a:t>День щастя</a:t>
            </a:r>
          </a:p>
          <a:p>
            <a:pPr marL="0" indent="0">
              <a:buNone/>
            </a:pPr>
            <a:r>
              <a:rPr lang="uk-UA" dirty="0" smtClean="0"/>
              <a:t>4. </a:t>
            </a:r>
            <a:r>
              <a:rPr lang="uk-UA" smtClean="0"/>
              <a:t>Волонтерська  </a:t>
            </a:r>
            <a:r>
              <a:rPr lang="uk-UA" dirty="0" smtClean="0"/>
              <a:t>діяльність </a:t>
            </a:r>
            <a:endParaRPr lang="uk-UA" dirty="0"/>
          </a:p>
          <a:p>
            <a:endParaRPr lang="uk-UA"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4007" y="1484784"/>
            <a:ext cx="4282683" cy="284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5976" y="4230973"/>
            <a:ext cx="1678321" cy="226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Grp="1" noChangeAspect="1" noChangeArrowheads="1"/>
          </p:cNvPicPr>
          <p:nvPr>
            <p:ph sz="half" idx="2"/>
          </p:nvPr>
        </p:nvPicPr>
        <p:blipFill>
          <a:blip r:embed="rId4" cstate="print">
            <a:extLst>
              <a:ext uri="{28A0092B-C50C-407E-A947-70E740481C1C}">
                <a14:useLocalDpi xmlns:a14="http://schemas.microsoft.com/office/drawing/2010/main" val="0"/>
              </a:ext>
            </a:extLst>
          </a:blip>
          <a:srcRect/>
          <a:stretch>
            <a:fillRect/>
          </a:stretch>
        </p:blipFill>
        <p:spPr bwMode="auto">
          <a:xfrm>
            <a:off x="5796136" y="4230973"/>
            <a:ext cx="3204000" cy="21338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62370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uk-UA" sz="2800" dirty="0" smtClean="0"/>
              <a:t>          Виховна  і ГРОМАДСЬКА робота </a:t>
            </a:r>
            <a:endParaRPr lang="uk-UA" sz="2800" dirty="0"/>
          </a:p>
        </p:txBody>
      </p:sp>
      <p:sp>
        <p:nvSpPr>
          <p:cNvPr id="3" name="Объект 2"/>
          <p:cNvSpPr>
            <a:spLocks noGrp="1"/>
          </p:cNvSpPr>
          <p:nvPr>
            <p:ph sz="half" idx="1"/>
          </p:nvPr>
        </p:nvSpPr>
        <p:spPr/>
        <p:txBody>
          <a:bodyPr>
            <a:normAutofit fontScale="92500" lnSpcReduction="20000"/>
          </a:bodyPr>
          <a:lstStyle/>
          <a:p>
            <a:pPr marL="0" lvl="0" indent="0">
              <a:buNone/>
            </a:pPr>
            <a:r>
              <a:rPr lang="uk-UA" dirty="0" smtClean="0"/>
              <a:t>3. Започатковано </a:t>
            </a:r>
            <a:r>
              <a:rPr lang="uk-UA" b="1" dirty="0" smtClean="0"/>
              <a:t>факультетські проекти</a:t>
            </a:r>
          </a:p>
          <a:p>
            <a:pPr>
              <a:buFont typeface="Wingdings" panose="05000000000000000000" pitchFamily="2" charset="2"/>
              <a:buChar char="q"/>
            </a:pPr>
            <a:r>
              <a:rPr lang="uk-UA" dirty="0" smtClean="0"/>
              <a:t>Педагогічна світлиця  (серія зустрічей із відомими  та цікавими людьми : літературознавець  Микола Зубков, режисер В</a:t>
            </a:r>
            <a:r>
              <a:rPr lang="en-US" dirty="0" smtClean="0"/>
              <a:t>’</a:t>
            </a:r>
            <a:r>
              <a:rPr lang="uk-UA" dirty="0" err="1" smtClean="0"/>
              <a:t>ячеслав</a:t>
            </a:r>
            <a:r>
              <a:rPr lang="uk-UA" dirty="0" smtClean="0"/>
              <a:t> Бігун, поетеса Марія Людкевич та ін. </a:t>
            </a:r>
            <a:endParaRPr lang="uk-UA" dirty="0"/>
          </a:p>
          <a:p>
            <a:pPr lvl="0">
              <a:buFont typeface="Wingdings" panose="05000000000000000000" pitchFamily="2" charset="2"/>
              <a:buChar char="q"/>
            </a:pPr>
            <a:r>
              <a:rPr lang="uk-UA" dirty="0" smtClean="0"/>
              <a:t>Мистецький конкурс «Таланти твої, </a:t>
            </a:r>
            <a:r>
              <a:rPr lang="uk-UA" dirty="0" err="1" smtClean="0"/>
              <a:t>Факультете</a:t>
            </a:r>
            <a:r>
              <a:rPr lang="uk-UA" dirty="0" smtClean="0"/>
              <a:t>»  </a:t>
            </a:r>
            <a:endParaRPr lang="uk-UA" dirty="0"/>
          </a:p>
          <a:p>
            <a:pPr lvl="0">
              <a:buFont typeface="Wingdings" panose="05000000000000000000" pitchFamily="2" charset="2"/>
              <a:buChar char="q"/>
            </a:pPr>
            <a:r>
              <a:rPr lang="uk-UA" dirty="0"/>
              <a:t>Конкурс «Міс факультету» </a:t>
            </a:r>
          </a:p>
          <a:p>
            <a:pPr marL="514350" indent="-514350">
              <a:buAutoNum type="arabicPeriod"/>
            </a:pPr>
            <a:endParaRPr lang="uk-UA" dirty="0"/>
          </a:p>
        </p:txBody>
      </p:sp>
      <p:pic>
        <p:nvPicPr>
          <p:cNvPr id="5"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018350" y="1363852"/>
            <a:ext cx="2484000" cy="248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AutoShape 2" descr="http://pedagogy.lnu.edu.ua/wp-content/uploads/2017/11/DSC_1325-1024x680.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sp>
        <p:nvSpPr>
          <p:cNvPr id="7" name="AutoShape 4" descr="http://pedagogy.lnu.edu.ua/wp-content/uploads/2017/11/DSC_1325-1024x680.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pic>
        <p:nvPicPr>
          <p:cNvPr id="614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27984" y="3876106"/>
            <a:ext cx="4032000" cy="2677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AutoShape 7" descr="http://pedagogy.lnu.edu.ua/wp-content/uploads/2017/11/DSC_2575-1024x683.jp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pic>
        <p:nvPicPr>
          <p:cNvPr id="6152" name="Picture 8"/>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27418"/>
          <a:stretch/>
        </p:blipFill>
        <p:spPr bwMode="auto">
          <a:xfrm>
            <a:off x="6334115" y="1363852"/>
            <a:ext cx="2717465" cy="24971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24261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smtClean="0"/>
              <a:t>    </a:t>
            </a:r>
            <a:endParaRPr lang="uk-UA" dirty="0"/>
          </a:p>
        </p:txBody>
      </p:sp>
      <p:pic>
        <p:nvPicPr>
          <p:cNvPr id="4" name="Picture 3" descr="C:\Users\Home\Desktop\20170509_155844.jpg"/>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t="-1" b="40043"/>
          <a:stretch/>
        </p:blipFill>
        <p:spPr bwMode="auto">
          <a:xfrm>
            <a:off x="6983904" y="1711998"/>
            <a:ext cx="2016000" cy="2014575"/>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323528" y="1484784"/>
            <a:ext cx="3528392" cy="4724370"/>
          </a:xfrm>
          <a:prstGeom prst="rect">
            <a:avLst/>
          </a:prstGeom>
        </p:spPr>
        <p:txBody>
          <a:bodyPr wrap="square">
            <a:spAutoFit/>
          </a:bodyPr>
          <a:lstStyle/>
          <a:p>
            <a:pPr lvl="0"/>
            <a:r>
              <a:rPr lang="uk-UA" sz="1500" b="1" dirty="0" smtClean="0"/>
              <a:t>4. Допомога воїнам і сім</a:t>
            </a:r>
            <a:r>
              <a:rPr lang="en-US" sz="1500" b="1" dirty="0" smtClean="0"/>
              <a:t>’</a:t>
            </a:r>
            <a:r>
              <a:rPr lang="uk-UA" sz="1500" b="1" dirty="0" smtClean="0"/>
              <a:t>ям воїнів АТО, вшанування </a:t>
            </a:r>
            <a:r>
              <a:rPr lang="uk-UA" sz="1500" b="1" dirty="0" err="1" smtClean="0"/>
              <a:t>пам</a:t>
            </a:r>
            <a:r>
              <a:rPr lang="en-US" sz="1500" b="1" dirty="0" smtClean="0"/>
              <a:t>’</a:t>
            </a:r>
            <a:r>
              <a:rPr lang="uk-UA" sz="1500" b="1" dirty="0" smtClean="0"/>
              <a:t>яті Героїв Майдану</a:t>
            </a:r>
            <a:endParaRPr lang="uk-UA" sz="1500" b="1" dirty="0"/>
          </a:p>
          <a:p>
            <a:pPr marL="285750" lvl="0" indent="-285750">
              <a:buFont typeface="Wingdings" panose="05000000000000000000" pitchFamily="2" charset="2"/>
              <a:buChar char="Ø"/>
            </a:pPr>
            <a:r>
              <a:rPr lang="uk-UA" sz="1500" dirty="0" smtClean="0"/>
              <a:t>Писанка </a:t>
            </a:r>
            <a:r>
              <a:rPr lang="uk-UA" sz="1500" dirty="0"/>
              <a:t>миру воїнам АТО</a:t>
            </a:r>
            <a:r>
              <a:rPr lang="uk-UA" sz="1500" dirty="0" smtClean="0"/>
              <a:t>»</a:t>
            </a:r>
          </a:p>
          <a:p>
            <a:pPr marL="285750" lvl="0" indent="-285750">
              <a:buFont typeface="Wingdings" panose="05000000000000000000" pitchFamily="2" charset="2"/>
              <a:buChar char="Ø"/>
            </a:pPr>
            <a:r>
              <a:rPr lang="uk-UA" sz="1500" dirty="0" smtClean="0"/>
              <a:t>акція </a:t>
            </a:r>
            <a:r>
              <a:rPr lang="uk-UA" sz="1500" dirty="0"/>
              <a:t>«Великодній кошик захиснику» (відвідування військового шпиталю</a:t>
            </a:r>
            <a:r>
              <a:rPr lang="uk-UA" sz="1500" dirty="0" smtClean="0"/>
              <a:t>);</a:t>
            </a:r>
          </a:p>
          <a:p>
            <a:pPr marL="285750" lvl="0" indent="-285750">
              <a:buFont typeface="Wingdings" panose="05000000000000000000" pitchFamily="2" charset="2"/>
              <a:buChar char="Ø"/>
            </a:pPr>
            <a:r>
              <a:rPr lang="uk-UA" sz="1500" dirty="0" smtClean="0"/>
              <a:t> плетіння </a:t>
            </a:r>
            <a:r>
              <a:rPr lang="uk-UA" sz="1500" dirty="0"/>
              <a:t>маскувальних сіток для бійців АТО; </a:t>
            </a:r>
          </a:p>
          <a:p>
            <a:pPr marL="285750" lvl="0" indent="-285750">
              <a:buFont typeface="Wingdings" panose="05000000000000000000" pitchFamily="2" charset="2"/>
              <a:buChar char="Ø"/>
            </a:pPr>
            <a:r>
              <a:rPr lang="uk-UA" sz="1500" dirty="0"/>
              <a:t>відправлення «Листів незалежності» воїнам АТО від факультету педагогічної освіти; </a:t>
            </a:r>
          </a:p>
          <a:p>
            <a:pPr marL="285750" lvl="0" indent="-285750">
              <a:buFont typeface="Wingdings" panose="05000000000000000000" pitchFamily="2" charset="2"/>
              <a:buChar char="Ø"/>
            </a:pPr>
            <a:r>
              <a:rPr lang="uk-UA" sz="1500" dirty="0"/>
              <a:t>участь студентів факультету у доброчинному ярмарку для зібрання коштів на реабілітацію воїнам АТО; </a:t>
            </a:r>
          </a:p>
          <a:p>
            <a:pPr marL="285750" lvl="0" indent="-285750">
              <a:buFont typeface="Wingdings" panose="05000000000000000000" pitchFamily="2" charset="2"/>
              <a:buChar char="Ø"/>
            </a:pPr>
            <a:r>
              <a:rPr lang="uk-UA" sz="1500" dirty="0"/>
              <a:t>приготування їжі для солдат; </a:t>
            </a:r>
          </a:p>
          <a:p>
            <a:pPr marL="285750" lvl="0" indent="-285750">
              <a:buFont typeface="Wingdings" panose="05000000000000000000" pitchFamily="2" charset="2"/>
              <a:buChar char="Ø"/>
            </a:pPr>
            <a:r>
              <a:rPr lang="en-US" sz="1500" dirty="0"/>
              <a:t>handmade</a:t>
            </a:r>
            <a:r>
              <a:rPr lang="uk-UA" sz="1500" dirty="0"/>
              <a:t> </a:t>
            </a:r>
            <a:r>
              <a:rPr lang="uk-UA" sz="1500" dirty="0" err="1"/>
              <a:t>по-Львівськи</a:t>
            </a:r>
            <a:r>
              <a:rPr lang="uk-UA" sz="1500" dirty="0"/>
              <a:t> (для армії руками волонтерів); </a:t>
            </a:r>
          </a:p>
          <a:p>
            <a:pPr marL="285750" lvl="0" indent="-285750">
              <a:buFont typeface="Wingdings" panose="05000000000000000000" pitchFamily="2" charset="2"/>
              <a:buChar char="Ø"/>
            </a:pPr>
            <a:r>
              <a:rPr lang="uk-UA" sz="1500" dirty="0"/>
              <a:t>акція «Бережи природу, </a:t>
            </a:r>
            <a:endParaRPr lang="uk-UA" sz="1500" dirty="0" smtClean="0"/>
          </a:p>
          <a:p>
            <a:pPr lvl="0"/>
            <a:r>
              <a:rPr lang="uk-UA" sz="1500" dirty="0" smtClean="0"/>
              <a:t>допоможи </a:t>
            </a:r>
            <a:r>
              <a:rPr lang="uk-UA" sz="1500" dirty="0"/>
              <a:t>іншому» </a:t>
            </a:r>
            <a:endParaRPr lang="uk-UA" sz="1500" dirty="0" smtClean="0"/>
          </a:p>
          <a:p>
            <a:pPr lvl="0"/>
            <a:r>
              <a:rPr lang="uk-UA" sz="1500" dirty="0" smtClean="0"/>
              <a:t>(</a:t>
            </a:r>
            <a:r>
              <a:rPr lang="uk-UA" sz="1500" dirty="0"/>
              <a:t>збір пластикових кришок </a:t>
            </a:r>
            <a:endParaRPr lang="uk-UA" sz="1500" dirty="0" smtClean="0"/>
          </a:p>
          <a:p>
            <a:pPr lvl="0"/>
            <a:r>
              <a:rPr lang="uk-UA" sz="1500" dirty="0" smtClean="0"/>
              <a:t>на </a:t>
            </a:r>
            <a:r>
              <a:rPr lang="uk-UA" sz="1500" dirty="0"/>
              <a:t>протези для воїнів АТО</a:t>
            </a:r>
            <a:r>
              <a:rPr lang="uk-UA" sz="1600" dirty="0" smtClean="0"/>
              <a:t>)</a:t>
            </a:r>
            <a:endParaRPr lang="uk-UA" sz="1600" dirty="0"/>
          </a:p>
        </p:txBody>
      </p:sp>
      <p:sp>
        <p:nvSpPr>
          <p:cNvPr id="6" name="Прямоугольник 5"/>
          <p:cNvSpPr/>
          <p:nvPr/>
        </p:nvSpPr>
        <p:spPr>
          <a:xfrm>
            <a:off x="4067944" y="2382272"/>
            <a:ext cx="4572000" cy="369332"/>
          </a:xfrm>
          <a:prstGeom prst="rect">
            <a:avLst/>
          </a:prstGeom>
        </p:spPr>
        <p:txBody>
          <a:bodyPr>
            <a:spAutoFit/>
          </a:bodyPr>
          <a:lstStyle/>
          <a:p>
            <a:pPr algn="r"/>
            <a:r>
              <a:rPr lang="uk-UA" dirty="0" smtClean="0"/>
              <a:t> </a:t>
            </a:r>
            <a:endParaRPr lang="uk-UA" dirty="0"/>
          </a:p>
        </p:txBody>
      </p:sp>
      <p:pic>
        <p:nvPicPr>
          <p:cNvPr id="8" name="Picture 2" descr="C:\Users\Home\Desktop\ЗВІТ ФПО\IMG_20171017_15472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07904" y="1484784"/>
            <a:ext cx="3276000" cy="2457000"/>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9712" y="476672"/>
            <a:ext cx="5907087" cy="75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00750" y="3973049"/>
            <a:ext cx="2857500" cy="1895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3"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47864" y="4920786"/>
            <a:ext cx="2592000" cy="1719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631656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uk-UA" sz="2800" dirty="0" smtClean="0"/>
              <a:t>             УЧАСТЬ У </a:t>
            </a:r>
            <a:r>
              <a:rPr lang="uk-UA" sz="2800" dirty="0" err="1" smtClean="0"/>
              <a:t>СоціальнИХ</a:t>
            </a:r>
            <a:r>
              <a:rPr lang="uk-UA" sz="2800" dirty="0" smtClean="0"/>
              <a:t>  </a:t>
            </a:r>
            <a:r>
              <a:rPr lang="uk-UA" sz="2800" dirty="0" err="1" smtClean="0"/>
              <a:t>проектАХ</a:t>
            </a:r>
            <a:r>
              <a:rPr lang="uk-UA" sz="2800" dirty="0" smtClean="0"/>
              <a:t> </a:t>
            </a:r>
            <a:endParaRPr lang="uk-UA" sz="2800" dirty="0"/>
          </a:p>
        </p:txBody>
      </p:sp>
      <p:sp>
        <p:nvSpPr>
          <p:cNvPr id="3" name="Текст 2"/>
          <p:cNvSpPr>
            <a:spLocks noGrp="1"/>
          </p:cNvSpPr>
          <p:nvPr>
            <p:ph type="body" sz="half" idx="1"/>
          </p:nvPr>
        </p:nvSpPr>
        <p:spPr/>
        <p:txBody>
          <a:bodyPr>
            <a:normAutofit fontScale="62500" lnSpcReduction="20000"/>
          </a:bodyPr>
          <a:lstStyle/>
          <a:p>
            <a:pPr lvl="0">
              <a:buFont typeface="Wingdings" panose="05000000000000000000" pitchFamily="2" charset="2"/>
              <a:buChar char="q"/>
            </a:pPr>
            <a:r>
              <a:rPr lang="uk-UA" dirty="0"/>
              <a:t>Психолого-педагогічний супровід людей з інвалідністю у співпраці з ГО «Справа </a:t>
            </a:r>
            <a:r>
              <a:rPr lang="uk-UA" dirty="0" err="1"/>
              <a:t>Кольпінга</a:t>
            </a:r>
            <a:r>
              <a:rPr lang="uk-UA" dirty="0"/>
              <a:t> в Україні» на  практичних майданчиках:</a:t>
            </a:r>
          </a:p>
          <a:p>
            <a:pPr lvl="0">
              <a:buFont typeface="Wingdings" panose="05000000000000000000" pitchFamily="2" charset="2"/>
              <a:buChar char="Ø"/>
            </a:pPr>
            <a:r>
              <a:rPr lang="uk-UA" dirty="0"/>
              <a:t>Центр денного перебування;</a:t>
            </a:r>
          </a:p>
          <a:p>
            <a:pPr lvl="0">
              <a:buFont typeface="Wingdings" panose="05000000000000000000" pitchFamily="2" charset="2"/>
              <a:buChar char="Ø"/>
            </a:pPr>
            <a:r>
              <a:rPr lang="uk-UA" dirty="0"/>
              <a:t>Осередок підтриманого проживання; </a:t>
            </a:r>
          </a:p>
          <a:p>
            <a:pPr lvl="0">
              <a:buFont typeface="Wingdings" panose="05000000000000000000" pitchFamily="2" charset="2"/>
              <a:buChar char="Ø"/>
            </a:pPr>
            <a:r>
              <a:rPr lang="uk-UA" dirty="0" err="1"/>
              <a:t>Консультативно-тренінговий</a:t>
            </a:r>
            <a:r>
              <a:rPr lang="uk-UA" dirty="0"/>
              <a:t> центр.</a:t>
            </a:r>
          </a:p>
          <a:p>
            <a:pPr lvl="0">
              <a:buFont typeface="Wingdings" panose="05000000000000000000" pitchFamily="2" charset="2"/>
              <a:buChar char="q"/>
            </a:pPr>
            <a:r>
              <a:rPr lang="uk-UA" dirty="0"/>
              <a:t>Університет Третього Віку</a:t>
            </a:r>
          </a:p>
          <a:p>
            <a:pPr lvl="0">
              <a:buFont typeface="Wingdings" panose="05000000000000000000" pitchFamily="2" charset="2"/>
              <a:buChar char="q"/>
            </a:pPr>
            <a:r>
              <a:rPr lang="uk-UA" dirty="0"/>
              <a:t>Ресурсний центр підтримки внутрішньо переміщених осіб (ВПО) та учасників АТО</a:t>
            </a:r>
          </a:p>
          <a:p>
            <a:endParaRPr lang="uk-UA" dirty="0"/>
          </a:p>
        </p:txBody>
      </p:sp>
      <p:sp>
        <p:nvSpPr>
          <p:cNvPr id="5" name="AutoShape 2" descr="http://pedagogy.lnu.edu.ua/wp-content/uploads/2017/10/22310678_1524840504249662_8781282747437558379_n-300x225.jpg"/>
          <p:cNvSpPr>
            <a:spLocks noGrp="1" noChangeAspect="1" noChangeArrowheads="1"/>
          </p:cNvSpPr>
          <p:nvPr>
            <p:ph type="chart" sz="half" idx="2"/>
          </p:nvPr>
        </p:nvSpPr>
        <p:spPr bwMode="auto">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pic>
        <p:nvPicPr>
          <p:cNvPr id="30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6096" y="3908058"/>
            <a:ext cx="2857500"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AutoShape 6" descr="Світлина від Центр денного перебування для осіб з розладами розвитку м. Львів."/>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pic>
        <p:nvPicPr>
          <p:cNvPr id="3079"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8024" y="1700808"/>
            <a:ext cx="3924000" cy="2207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70066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5589240"/>
            <a:ext cx="8458200" cy="417860"/>
          </a:xfrm>
        </p:spPr>
        <p:txBody>
          <a:bodyPr>
            <a:normAutofit fontScale="90000"/>
          </a:bodyPr>
          <a:lstStyle/>
          <a:p>
            <a:r>
              <a:rPr lang="en-US" dirty="0" smtClean="0"/>
              <a:t>    </a:t>
            </a:r>
            <a:r>
              <a:rPr lang="uk-UA" dirty="0" smtClean="0"/>
              <a:t>                                </a:t>
            </a:r>
            <a:r>
              <a:rPr lang="en-US" sz="2400" dirty="0" smtClean="0"/>
              <a:t>г</a:t>
            </a:r>
            <a:r>
              <a:rPr lang="uk-UA" sz="2400" dirty="0" err="1" smtClean="0"/>
              <a:t>осподарська</a:t>
            </a:r>
            <a:r>
              <a:rPr lang="uk-UA" sz="2400" dirty="0" smtClean="0"/>
              <a:t>    діяльність </a:t>
            </a:r>
            <a:endParaRPr lang="uk-UA" sz="2400" dirty="0"/>
          </a:p>
        </p:txBody>
      </p:sp>
      <p:sp>
        <p:nvSpPr>
          <p:cNvPr id="3" name="Текст 2"/>
          <p:cNvSpPr>
            <a:spLocks noGrp="1"/>
          </p:cNvSpPr>
          <p:nvPr>
            <p:ph type="body" idx="2"/>
          </p:nvPr>
        </p:nvSpPr>
        <p:spPr>
          <a:xfrm>
            <a:off x="251520" y="620688"/>
            <a:ext cx="3008313" cy="4800600"/>
          </a:xfrm>
        </p:spPr>
        <p:txBody>
          <a:bodyPr>
            <a:normAutofit fontScale="92500" lnSpcReduction="10000"/>
          </a:bodyPr>
          <a:lstStyle/>
          <a:p>
            <a:r>
              <a:rPr lang="uk-UA" sz="2000" b="1" dirty="0" smtClean="0"/>
              <a:t>1.Ремонт  аудиторій  факультету </a:t>
            </a:r>
          </a:p>
          <a:p>
            <a:r>
              <a:rPr lang="uk-UA" sz="2000" b="1" dirty="0" smtClean="0"/>
              <a:t>(а. 54  -  під приміщення  кафедри </a:t>
            </a:r>
            <a:r>
              <a:rPr lang="uk-UA" sz="2000" b="1" dirty="0" err="1" smtClean="0"/>
              <a:t>корекційної</a:t>
            </a:r>
            <a:r>
              <a:rPr lang="uk-UA" sz="2000" b="1" dirty="0" smtClean="0"/>
              <a:t> педагогіки та інклю</a:t>
            </a:r>
            <a:r>
              <a:rPr lang="uk-UA" sz="2000" dirty="0" smtClean="0"/>
              <a:t>зії; </a:t>
            </a:r>
            <a:r>
              <a:rPr lang="uk-UA" sz="2000" b="1" dirty="0" smtClean="0"/>
              <a:t>а. 52, а. 37)</a:t>
            </a:r>
          </a:p>
          <a:p>
            <a:r>
              <a:rPr lang="uk-UA" sz="2000" dirty="0" smtClean="0"/>
              <a:t>2. </a:t>
            </a:r>
            <a:r>
              <a:rPr lang="uk-UA" sz="2000" b="1" dirty="0" smtClean="0"/>
              <a:t>Перекриття  покрівлі корпусу  </a:t>
            </a:r>
          </a:p>
          <a:p>
            <a:r>
              <a:rPr lang="uk-UA" sz="2000" b="1" dirty="0" smtClean="0"/>
              <a:t>3. Ведуться  підготовчі </a:t>
            </a:r>
            <a:endParaRPr lang="uk-UA" sz="2000" b="1" dirty="0"/>
          </a:p>
          <a:p>
            <a:r>
              <a:rPr lang="uk-UA" sz="2000" b="1" dirty="0"/>
              <a:t>роботи до </a:t>
            </a:r>
            <a:r>
              <a:rPr lang="uk-UA" sz="2000" b="1" dirty="0" smtClean="0"/>
              <a:t> облаштування</a:t>
            </a:r>
            <a:endParaRPr lang="uk-UA" sz="2000" b="1" dirty="0"/>
          </a:p>
          <a:p>
            <a:r>
              <a:rPr lang="uk-UA" sz="2000" b="1" dirty="0"/>
              <a:t>в</a:t>
            </a:r>
            <a:r>
              <a:rPr lang="uk-UA" sz="2000" b="1" dirty="0" smtClean="0"/>
              <a:t>нутрішнього подвір</a:t>
            </a:r>
            <a:r>
              <a:rPr lang="en-US" sz="2000" b="1" dirty="0"/>
              <a:t>’</a:t>
            </a:r>
            <a:r>
              <a:rPr lang="uk-UA" sz="2000" b="1" dirty="0"/>
              <a:t>я </a:t>
            </a:r>
          </a:p>
          <a:p>
            <a:r>
              <a:rPr lang="uk-UA" sz="2000" b="1" dirty="0"/>
              <a:t>навчального</a:t>
            </a:r>
          </a:p>
          <a:p>
            <a:r>
              <a:rPr lang="uk-UA" sz="2000" b="1" dirty="0"/>
              <a:t>корпусу</a:t>
            </a:r>
            <a:endParaRPr lang="uk-UA" sz="2000" b="1" dirty="0" smtClean="0"/>
          </a:p>
          <a:p>
            <a:endParaRPr lang="uk-UA" sz="2000" dirty="0"/>
          </a:p>
          <a:p>
            <a:r>
              <a:rPr lang="uk-UA" sz="2000" i="1" dirty="0" smtClean="0"/>
              <a:t> </a:t>
            </a:r>
            <a:endParaRPr lang="uk-UA" sz="2000" i="1" dirty="0"/>
          </a:p>
        </p:txBody>
      </p:sp>
      <p:pic>
        <p:nvPicPr>
          <p:cNvPr id="2050"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6563684" y="470266"/>
            <a:ext cx="2160000" cy="2874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descr="C:\Users\Home\Desktop\DSCN435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20219" y="476672"/>
            <a:ext cx="3240000" cy="2430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7094" y="2636912"/>
            <a:ext cx="2143125"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descr="C:\Users\Home\Desktop\20170405_114653.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031" t="9145" r="-2031"/>
          <a:stretch/>
        </p:blipFill>
        <p:spPr bwMode="auto">
          <a:xfrm>
            <a:off x="6732240" y="3429000"/>
            <a:ext cx="2068369" cy="313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56818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692696"/>
          </a:xfrm>
        </p:spPr>
        <p:txBody>
          <a:bodyPr>
            <a:normAutofit/>
          </a:bodyPr>
          <a:lstStyle/>
          <a:p>
            <a:r>
              <a:rPr lang="uk-UA" sz="2000" b="1" dirty="0" smtClean="0"/>
              <a:t>                </a:t>
            </a:r>
            <a:endParaRPr lang="ru-RU" sz="2000" dirty="0"/>
          </a:p>
        </p:txBody>
      </p:sp>
      <p:graphicFrame>
        <p:nvGraphicFramePr>
          <p:cNvPr id="6" name="Содержимое 5"/>
          <p:cNvGraphicFramePr>
            <a:graphicFrameLocks noGrp="1"/>
          </p:cNvGraphicFramePr>
          <p:nvPr>
            <p:ph idx="1"/>
            <p:extLst>
              <p:ext uri="{D42A27DB-BD31-4B8C-83A1-F6EECF244321}">
                <p14:modId xmlns:p14="http://schemas.microsoft.com/office/powerpoint/2010/main" val="3089759142"/>
              </p:ext>
            </p:extLst>
          </p:nvPr>
        </p:nvGraphicFramePr>
        <p:xfrm>
          <a:off x="0" y="404664"/>
          <a:ext cx="9144000" cy="62373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Номер слайда 6"/>
          <p:cNvSpPr>
            <a:spLocks noGrp="1"/>
          </p:cNvSpPr>
          <p:nvPr>
            <p:ph type="sldNum" sz="quarter" idx="12"/>
          </p:nvPr>
        </p:nvSpPr>
        <p:spPr>
          <a:xfrm>
            <a:off x="6804248" y="6492875"/>
            <a:ext cx="2133600" cy="365125"/>
          </a:xfrm>
        </p:spPr>
        <p:txBody>
          <a:bodyPr/>
          <a:lstStyle/>
          <a:p>
            <a:fld id="{84965BA2-6A19-4E49-BF94-00014EB15CB2}" type="slidenum">
              <a:rPr lang="ru-RU" smtClean="0"/>
              <a:t>4</a:t>
            </a:fld>
            <a:endParaRPr lang="ru-RU" dirty="0"/>
          </a:p>
        </p:txBody>
      </p:sp>
    </p:spTree>
    <p:extLst>
      <p:ext uri="{BB962C8B-B14F-4D97-AF65-F5344CB8AC3E}">
        <p14:creationId xmlns:p14="http://schemas.microsoft.com/office/powerpoint/2010/main" val="384473347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uk-UA" dirty="0" smtClean="0"/>
              <a:t>     Ремонт прибудинкової території </a:t>
            </a:r>
            <a:endParaRPr lang="uk-UA" dirty="0"/>
          </a:p>
        </p:txBody>
      </p:sp>
      <p:sp>
        <p:nvSpPr>
          <p:cNvPr id="3" name="Текст 2"/>
          <p:cNvSpPr>
            <a:spLocks noGrp="1"/>
          </p:cNvSpPr>
          <p:nvPr>
            <p:ph type="body" idx="1"/>
          </p:nvPr>
        </p:nvSpPr>
        <p:spPr/>
        <p:txBody>
          <a:bodyPr/>
          <a:lstStyle/>
          <a:p>
            <a:r>
              <a:rPr lang="uk-UA" dirty="0" smtClean="0"/>
              <a:t>    До  проведення  ремонту </a:t>
            </a:r>
            <a:endParaRPr lang="uk-UA" dirty="0"/>
          </a:p>
        </p:txBody>
      </p:sp>
      <p:sp>
        <p:nvSpPr>
          <p:cNvPr id="4" name="Текст 3"/>
          <p:cNvSpPr>
            <a:spLocks noGrp="1"/>
          </p:cNvSpPr>
          <p:nvPr>
            <p:ph type="body" sz="half" idx="3"/>
          </p:nvPr>
        </p:nvSpPr>
        <p:spPr/>
        <p:txBody>
          <a:bodyPr/>
          <a:lstStyle/>
          <a:p>
            <a:r>
              <a:rPr lang="uk-UA" dirty="0" smtClean="0"/>
              <a:t>Після проведення ремонтних робіт </a:t>
            </a:r>
            <a:endParaRPr lang="uk-UA" dirty="0"/>
          </a:p>
        </p:txBody>
      </p:sp>
      <p:pic>
        <p:nvPicPr>
          <p:cNvPr id="4099" name="Picture 3" descr="C:\Users\Home\Desktop\DSCN4271.JPG"/>
          <p:cNvPicPr>
            <a:picLocks noGrp="1" noChangeAspect="1" noChangeArrowheads="1"/>
          </p:cNvPicPr>
          <p:nvPr>
            <p:ph sz="quarter" idx="2"/>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1340768"/>
            <a:ext cx="2124000" cy="2832001"/>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C:\Users\Home\Desktop\DSCN4593.JPG"/>
          <p:cNvPicPr>
            <a:picLocks noGrp="1" noChangeAspect="1" noChangeArrowheads="1"/>
          </p:cNvPicPr>
          <p:nvPr>
            <p:ph sz="quarter" idx="4"/>
          </p:nvPr>
        </p:nvPicPr>
        <p:blipFill>
          <a:blip r:embed="rId3" cstate="print">
            <a:extLst>
              <a:ext uri="{28A0092B-C50C-407E-A947-70E740481C1C}">
                <a14:useLocalDpi xmlns:a14="http://schemas.microsoft.com/office/drawing/2010/main" val="0"/>
              </a:ext>
            </a:extLst>
          </a:blip>
          <a:srcRect/>
          <a:stretch>
            <a:fillRect/>
          </a:stretch>
        </p:blipFill>
        <p:spPr bwMode="auto">
          <a:xfrm>
            <a:off x="2771800" y="1351846"/>
            <a:ext cx="1692000" cy="225600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Users\Home\Desktop\DSCN459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17926" y="1484784"/>
            <a:ext cx="1584000" cy="2112000"/>
          </a:xfrm>
          <a:prstGeom prst="rect">
            <a:avLst/>
          </a:prstGeom>
          <a:noFill/>
          <a:extLst>
            <a:ext uri="{909E8E84-426E-40DD-AFC4-6F175D3DCCD1}">
              <a14:hiddenFill xmlns:a14="http://schemas.microsoft.com/office/drawing/2010/main">
                <a:solidFill>
                  <a:srgbClr val="FFFFFF"/>
                </a:solidFill>
              </a14:hiddenFill>
            </a:ext>
          </a:extLst>
        </p:spPr>
      </p:pic>
      <p:pic>
        <p:nvPicPr>
          <p:cNvPr id="4103" name="Picture 7" descr="C:\Users\Home\Desktop\DSCN427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87624" y="3596784"/>
            <a:ext cx="2628000" cy="197100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C:\Users\Home\Desktop\20170509_16010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20000" y="-3886200"/>
            <a:ext cx="5400000" cy="3240000"/>
          </a:xfrm>
          <a:prstGeom prst="rect">
            <a:avLst/>
          </a:prstGeom>
          <a:noFill/>
          <a:extLst>
            <a:ext uri="{909E8E84-426E-40DD-AFC4-6F175D3DCCD1}">
              <a14:hiddenFill xmlns:a14="http://schemas.microsoft.com/office/drawing/2010/main">
                <a:solidFill>
                  <a:srgbClr val="FFFFFF"/>
                </a:solidFill>
              </a14:hiddenFill>
            </a:ext>
          </a:extLst>
        </p:spPr>
      </p:pic>
      <p:pic>
        <p:nvPicPr>
          <p:cNvPr id="4105" name="Picture 9" descr="C:\Users\Home\Desktop\20170509_16010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91926" y="1544784"/>
            <a:ext cx="3420000" cy="2052000"/>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C:\Users\Home\Desktop\20170509_155933.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b="38091"/>
          <a:stretch/>
        </p:blipFill>
        <p:spPr bwMode="auto">
          <a:xfrm>
            <a:off x="5177713" y="3025500"/>
            <a:ext cx="2484000" cy="25630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90962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776" y="3284984"/>
            <a:ext cx="5969000" cy="1500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441892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692696"/>
          </a:xfrm>
        </p:spPr>
        <p:txBody>
          <a:bodyPr>
            <a:normAutofit/>
          </a:bodyPr>
          <a:lstStyle/>
          <a:p>
            <a:r>
              <a:rPr lang="uk-UA" sz="2000" b="1" dirty="0" smtClean="0"/>
              <a:t>                </a:t>
            </a:r>
            <a:endParaRPr lang="ru-RU" sz="2000" dirty="0"/>
          </a:p>
        </p:txBody>
      </p:sp>
      <p:graphicFrame>
        <p:nvGraphicFramePr>
          <p:cNvPr id="6" name="Содержимое 5"/>
          <p:cNvGraphicFramePr>
            <a:graphicFrameLocks noGrp="1"/>
          </p:cNvGraphicFramePr>
          <p:nvPr>
            <p:ph idx="1"/>
            <p:extLst>
              <p:ext uri="{D42A27DB-BD31-4B8C-83A1-F6EECF244321}">
                <p14:modId xmlns:p14="http://schemas.microsoft.com/office/powerpoint/2010/main" val="4291508553"/>
              </p:ext>
            </p:extLst>
          </p:nvPr>
        </p:nvGraphicFramePr>
        <p:xfrm>
          <a:off x="0" y="404664"/>
          <a:ext cx="9144000" cy="62373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Номер слайда 6"/>
          <p:cNvSpPr>
            <a:spLocks noGrp="1"/>
          </p:cNvSpPr>
          <p:nvPr>
            <p:ph type="sldNum" sz="quarter" idx="12"/>
          </p:nvPr>
        </p:nvSpPr>
        <p:spPr>
          <a:xfrm>
            <a:off x="6804248" y="6492875"/>
            <a:ext cx="2133600" cy="365125"/>
          </a:xfrm>
        </p:spPr>
        <p:txBody>
          <a:bodyPr/>
          <a:lstStyle/>
          <a:p>
            <a:fld id="{84965BA2-6A19-4E49-BF94-00014EB15CB2}" type="slidenum">
              <a:rPr lang="ru-RU" smtClean="0"/>
              <a:t>5</a:t>
            </a:fld>
            <a:endParaRPr lang="ru-RU" dirty="0"/>
          </a:p>
        </p:txBody>
      </p:sp>
      <p:sp>
        <p:nvSpPr>
          <p:cNvPr id="8" name="Стрелка вниз 7"/>
          <p:cNvSpPr/>
          <p:nvPr/>
        </p:nvSpPr>
        <p:spPr>
          <a:xfrm>
            <a:off x="3707904" y="1916832"/>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1" name="Стрелка влево 10"/>
          <p:cNvSpPr/>
          <p:nvPr/>
        </p:nvSpPr>
        <p:spPr>
          <a:xfrm>
            <a:off x="4499992" y="2996952"/>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2" name="Стрелка вверх 11"/>
          <p:cNvSpPr/>
          <p:nvPr/>
        </p:nvSpPr>
        <p:spPr>
          <a:xfrm>
            <a:off x="3707904" y="3861048"/>
            <a:ext cx="484632" cy="97840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Tree>
    <p:extLst>
      <p:ext uri="{BB962C8B-B14F-4D97-AF65-F5344CB8AC3E}">
        <p14:creationId xmlns:p14="http://schemas.microsoft.com/office/powerpoint/2010/main" val="132360497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5747" y="116632"/>
            <a:ext cx="8686800" cy="841248"/>
          </a:xfrm>
        </p:spPr>
        <p:txBody>
          <a:bodyPr>
            <a:normAutofit fontScale="90000"/>
          </a:bodyPr>
          <a:lstStyle/>
          <a:p>
            <a:r>
              <a:rPr lang="uk-UA" dirty="0" smtClean="0"/>
              <a:t>  </a:t>
            </a:r>
            <a:r>
              <a:rPr lang="uk-UA" sz="3100" dirty="0" smtClean="0"/>
              <a:t>Результати вступних кампаній  (2016-2017 рр.) </a:t>
            </a:r>
            <a:endParaRPr lang="uk-UA" sz="3100" dirty="0"/>
          </a:p>
        </p:txBody>
      </p:sp>
      <p:graphicFrame>
        <p:nvGraphicFramePr>
          <p:cNvPr id="3" name="Таблица 2"/>
          <p:cNvGraphicFramePr>
            <a:graphicFrameLocks noGrp="1"/>
          </p:cNvGraphicFramePr>
          <p:nvPr/>
        </p:nvGraphicFramePr>
        <p:xfrm>
          <a:off x="4343400" y="3721894"/>
          <a:ext cx="609600" cy="190500"/>
        </p:xfrm>
        <a:graphic>
          <a:graphicData uri="http://schemas.openxmlformats.org/drawingml/2006/table">
            <a:tbl>
              <a:tblPr>
                <a:tableStyleId>{5C22544A-7EE6-4342-B048-85BDC9FD1C3A}</a:tableStyleId>
              </a:tblPr>
              <a:tblGrid>
                <a:gridCol w="609600"/>
              </a:tblGrid>
              <a:tr h="190500">
                <a:tc>
                  <a:txBody>
                    <a:bodyPr/>
                    <a:lstStyle/>
                    <a:p>
                      <a:pPr algn="l" fontAlgn="b"/>
                      <a:endParaRPr lang="uk-UA" sz="1100" b="0" i="0" u="none" strike="noStrike" dirty="0">
                        <a:solidFill>
                          <a:srgbClr val="000000"/>
                        </a:solidFill>
                        <a:effectLst/>
                        <a:latin typeface="Calibri"/>
                      </a:endParaRPr>
                    </a:p>
                  </a:txBody>
                  <a:tcPr marL="0" marR="0" marT="0" marB="0" anchor="b"/>
                </a:tc>
              </a:tr>
            </a:tbl>
          </a:graphicData>
        </a:graphic>
      </p:graphicFrame>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051320"/>
            <a:ext cx="3240000" cy="2837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5976" y="1052736"/>
            <a:ext cx="3357067" cy="280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568" y="4077072"/>
            <a:ext cx="3204000" cy="24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3026" y="4149285"/>
            <a:ext cx="3542965" cy="241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193473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692696"/>
          </a:xfrm>
        </p:spPr>
        <p:txBody>
          <a:bodyPr>
            <a:normAutofit/>
          </a:bodyPr>
          <a:lstStyle/>
          <a:p>
            <a:r>
              <a:rPr lang="uk-UA" sz="2000" b="1" dirty="0" smtClean="0"/>
              <a:t>                </a:t>
            </a:r>
            <a:endParaRPr lang="ru-RU" sz="2000" dirty="0"/>
          </a:p>
        </p:txBody>
      </p:sp>
      <p:graphicFrame>
        <p:nvGraphicFramePr>
          <p:cNvPr id="6" name="Содержимое 5"/>
          <p:cNvGraphicFramePr>
            <a:graphicFrameLocks noGrp="1"/>
          </p:cNvGraphicFramePr>
          <p:nvPr>
            <p:ph idx="1"/>
            <p:extLst>
              <p:ext uri="{D42A27DB-BD31-4B8C-83A1-F6EECF244321}">
                <p14:modId xmlns:p14="http://schemas.microsoft.com/office/powerpoint/2010/main" val="2441601458"/>
              </p:ext>
            </p:extLst>
          </p:nvPr>
        </p:nvGraphicFramePr>
        <p:xfrm>
          <a:off x="0" y="404664"/>
          <a:ext cx="9144000" cy="62373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Номер слайда 6"/>
          <p:cNvSpPr>
            <a:spLocks noGrp="1"/>
          </p:cNvSpPr>
          <p:nvPr>
            <p:ph type="sldNum" sz="quarter" idx="12"/>
          </p:nvPr>
        </p:nvSpPr>
        <p:spPr>
          <a:xfrm>
            <a:off x="6804248" y="6492875"/>
            <a:ext cx="2133600" cy="365125"/>
          </a:xfrm>
        </p:spPr>
        <p:txBody>
          <a:bodyPr/>
          <a:lstStyle/>
          <a:p>
            <a:fld id="{84965BA2-6A19-4E49-BF94-00014EB15CB2}" type="slidenum">
              <a:rPr lang="ru-RU" smtClean="0"/>
              <a:t>7</a:t>
            </a:fld>
            <a:endParaRPr lang="ru-RU" dirty="0"/>
          </a:p>
        </p:txBody>
      </p:sp>
    </p:spTree>
    <p:extLst>
      <p:ext uri="{BB962C8B-B14F-4D97-AF65-F5344CB8AC3E}">
        <p14:creationId xmlns:p14="http://schemas.microsoft.com/office/powerpoint/2010/main" val="285532200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sz="2400" dirty="0" smtClean="0"/>
              <a:t> КОНТИГЕНТ </a:t>
            </a:r>
            <a:r>
              <a:rPr lang="ru-RU" sz="2400" dirty="0"/>
              <a:t>СТУДЕНТІВ ДЕННОЇ ФОРМИ НАВЧАННЯ  </a:t>
            </a:r>
            <a:r>
              <a:rPr lang="ru-RU" sz="2400" dirty="0" smtClean="0"/>
              <a:t/>
            </a:r>
            <a:br>
              <a:rPr lang="ru-RU" sz="2400" dirty="0" smtClean="0"/>
            </a:br>
            <a:r>
              <a:rPr lang="ru-RU" sz="2400" dirty="0" smtClean="0"/>
              <a:t>(</a:t>
            </a:r>
            <a:r>
              <a:rPr lang="ru-RU" sz="2400" dirty="0"/>
              <a:t>СТАНОМ НА </a:t>
            </a:r>
            <a:r>
              <a:rPr lang="ru-RU" sz="2400" dirty="0" smtClean="0"/>
              <a:t>1.03.2018 </a:t>
            </a:r>
            <a:r>
              <a:rPr lang="ru-RU" sz="2400" dirty="0"/>
              <a:t>р</a:t>
            </a:r>
            <a:r>
              <a:rPr lang="ru-RU" sz="2400" dirty="0" smtClean="0"/>
              <a:t>.)</a:t>
            </a:r>
            <a:endParaRPr lang="uk-UA" sz="2400" dirty="0"/>
          </a:p>
        </p:txBody>
      </p:sp>
      <p:graphicFrame>
        <p:nvGraphicFramePr>
          <p:cNvPr id="5" name="Таблица 4"/>
          <p:cNvGraphicFramePr>
            <a:graphicFrameLocks noGrp="1"/>
          </p:cNvGraphicFramePr>
          <p:nvPr>
            <p:extLst>
              <p:ext uri="{D42A27DB-BD31-4B8C-83A1-F6EECF244321}">
                <p14:modId xmlns:p14="http://schemas.microsoft.com/office/powerpoint/2010/main" val="3809825632"/>
              </p:ext>
            </p:extLst>
          </p:nvPr>
        </p:nvGraphicFramePr>
        <p:xfrm>
          <a:off x="251520" y="1628800"/>
          <a:ext cx="8208912" cy="3965625"/>
        </p:xfrm>
        <a:graphic>
          <a:graphicData uri="http://schemas.openxmlformats.org/drawingml/2006/table">
            <a:tbl>
              <a:tblPr firstRow="1" firstCol="1" bandRow="1">
                <a:tableStyleId>{5C22544A-7EE6-4342-B048-85BDC9FD1C3A}</a:tableStyleId>
              </a:tblPr>
              <a:tblGrid>
                <a:gridCol w="2088232"/>
                <a:gridCol w="648072"/>
                <a:gridCol w="792088"/>
                <a:gridCol w="864096"/>
                <a:gridCol w="576064"/>
                <a:gridCol w="1008112"/>
                <a:gridCol w="1008112"/>
                <a:gridCol w="576064"/>
                <a:gridCol w="648072"/>
              </a:tblGrid>
              <a:tr h="986205">
                <a:tc rowSpan="2">
                  <a:txBody>
                    <a:bodyPr/>
                    <a:lstStyle/>
                    <a:p>
                      <a:pPr>
                        <a:lnSpc>
                          <a:spcPct val="115000"/>
                        </a:lnSpc>
                        <a:spcAft>
                          <a:spcPts val="0"/>
                        </a:spcAft>
                      </a:pPr>
                      <a:r>
                        <a:rPr lang="uk-UA" sz="1400" dirty="0">
                          <a:effectLst/>
                        </a:rPr>
                        <a:t>   </a:t>
                      </a:r>
                      <a:endParaRPr lang="uk-UA" sz="1000" dirty="0">
                        <a:effectLst/>
                        <a:latin typeface="Calibri"/>
                        <a:ea typeface="Calibri"/>
                        <a:cs typeface="Times New Roman"/>
                      </a:endParaRPr>
                    </a:p>
                  </a:txBody>
                  <a:tcPr marL="60298" marR="60298" marT="0" marB="0"/>
                </a:tc>
                <a:tc rowSpan="2">
                  <a:txBody>
                    <a:bodyPr/>
                    <a:lstStyle/>
                    <a:p>
                      <a:pPr>
                        <a:lnSpc>
                          <a:spcPct val="115000"/>
                        </a:lnSpc>
                        <a:spcAft>
                          <a:spcPts val="0"/>
                        </a:spcAft>
                      </a:pPr>
                      <a:r>
                        <a:rPr lang="uk-UA" sz="1400" dirty="0">
                          <a:effectLst/>
                        </a:rPr>
                        <a:t>Всього </a:t>
                      </a:r>
                      <a:endParaRPr lang="uk-UA" sz="1000" dirty="0">
                        <a:effectLst/>
                        <a:latin typeface="Calibri"/>
                        <a:ea typeface="Calibri"/>
                        <a:cs typeface="Times New Roman"/>
                      </a:endParaRPr>
                    </a:p>
                  </a:txBody>
                  <a:tcPr marL="60298" marR="60298" marT="0" marB="0"/>
                </a:tc>
                <a:tc gridSpan="2">
                  <a:txBody>
                    <a:bodyPr/>
                    <a:lstStyle/>
                    <a:p>
                      <a:pPr>
                        <a:lnSpc>
                          <a:spcPct val="115000"/>
                        </a:lnSpc>
                        <a:spcAft>
                          <a:spcPts val="0"/>
                        </a:spcAft>
                      </a:pPr>
                      <a:r>
                        <a:rPr lang="uk-UA" sz="1400" baseline="0" dirty="0" smtClean="0">
                          <a:effectLst/>
                          <a:latin typeface="+mn-lt"/>
                          <a:ea typeface="+mn-ea"/>
                          <a:cs typeface="+mn-cs"/>
                        </a:rPr>
                        <a:t>  ОР  Бакалавр </a:t>
                      </a:r>
                      <a:endParaRPr lang="uk-UA" sz="1000" dirty="0" smtClean="0">
                        <a:effectLst/>
                        <a:latin typeface="Calibri"/>
                        <a:ea typeface="Calibri"/>
                        <a:cs typeface="Times New Roman"/>
                      </a:endParaRPr>
                    </a:p>
                  </a:txBody>
                  <a:tcPr marL="60298" marR="60298" marT="0" marB="0"/>
                </a:tc>
                <a:tc hMerge="1">
                  <a:txBody>
                    <a:bodyPr/>
                    <a:lstStyle/>
                    <a:p>
                      <a:endParaRPr lang="uk-UA"/>
                    </a:p>
                  </a:txBody>
                  <a:tcPr/>
                </a:tc>
                <a:tc rowSpan="2">
                  <a:txBody>
                    <a:bodyPr/>
                    <a:lstStyle/>
                    <a:p>
                      <a:pPr>
                        <a:lnSpc>
                          <a:spcPct val="115000"/>
                        </a:lnSpc>
                        <a:spcAft>
                          <a:spcPts val="0"/>
                        </a:spcAft>
                      </a:pPr>
                      <a:r>
                        <a:rPr lang="uk-UA" sz="1400" dirty="0" err="1" smtClean="0">
                          <a:effectLst/>
                          <a:latin typeface="Calibri"/>
                          <a:ea typeface="Calibri"/>
                          <a:cs typeface="Times New Roman"/>
                        </a:rPr>
                        <a:t>Ра-зом</a:t>
                      </a:r>
                      <a:endParaRPr lang="uk-UA" sz="1400" dirty="0">
                        <a:effectLst/>
                        <a:latin typeface="Calibri"/>
                        <a:ea typeface="Calibri"/>
                        <a:cs typeface="Times New Roman"/>
                      </a:endParaRPr>
                    </a:p>
                  </a:txBody>
                  <a:tcPr marL="60298" marR="60298" marT="0" marB="0"/>
                </a:tc>
                <a:tc gridSpan="2">
                  <a:txBody>
                    <a:bodyPr/>
                    <a:lstStyle/>
                    <a:p>
                      <a:pPr>
                        <a:lnSpc>
                          <a:spcPct val="115000"/>
                        </a:lnSpc>
                        <a:spcAft>
                          <a:spcPts val="0"/>
                        </a:spcAft>
                      </a:pPr>
                      <a:r>
                        <a:rPr lang="uk-UA" sz="1400" dirty="0" smtClean="0">
                          <a:effectLst/>
                        </a:rPr>
                        <a:t>   ОР «Магістр </a:t>
                      </a:r>
                      <a:endParaRPr lang="uk-UA" sz="1000" dirty="0">
                        <a:effectLst/>
                        <a:latin typeface="Calibri"/>
                        <a:ea typeface="Calibri"/>
                        <a:cs typeface="Times New Roman"/>
                      </a:endParaRPr>
                    </a:p>
                  </a:txBody>
                  <a:tcPr marL="60298" marR="60298" marT="0" marB="0"/>
                </a:tc>
                <a:tc hMerge="1">
                  <a:txBody>
                    <a:bodyPr/>
                    <a:lstStyle/>
                    <a:p>
                      <a:endParaRPr lang="uk-UA"/>
                    </a:p>
                  </a:txBody>
                  <a:tcPr/>
                </a:tc>
                <a:tc rowSpan="2">
                  <a:txBody>
                    <a:bodyPr/>
                    <a:lstStyle/>
                    <a:p>
                      <a:pPr>
                        <a:lnSpc>
                          <a:spcPct val="115000"/>
                        </a:lnSpc>
                        <a:spcAft>
                          <a:spcPts val="0"/>
                        </a:spcAft>
                      </a:pPr>
                      <a:r>
                        <a:rPr lang="uk-UA" sz="1400" dirty="0" smtClean="0">
                          <a:effectLst/>
                        </a:rPr>
                        <a:t> </a:t>
                      </a:r>
                      <a:r>
                        <a:rPr lang="uk-UA" sz="1400" dirty="0" err="1" smtClean="0">
                          <a:effectLst/>
                        </a:rPr>
                        <a:t>Ра-зом</a:t>
                      </a:r>
                      <a:endParaRPr lang="uk-UA" sz="1000" dirty="0">
                        <a:effectLst/>
                        <a:latin typeface="Calibri"/>
                        <a:ea typeface="Calibri"/>
                        <a:cs typeface="Times New Roman"/>
                      </a:endParaRPr>
                    </a:p>
                  </a:txBody>
                  <a:tcPr marL="60298" marR="60298" marT="0" marB="0"/>
                </a:tc>
                <a:tc>
                  <a:txBody>
                    <a:bodyPr/>
                    <a:lstStyle/>
                    <a:p>
                      <a:pPr>
                        <a:lnSpc>
                          <a:spcPct val="115000"/>
                        </a:lnSpc>
                        <a:spcAft>
                          <a:spcPts val="0"/>
                        </a:spcAft>
                      </a:pPr>
                      <a:r>
                        <a:rPr lang="uk-UA" sz="1400" dirty="0">
                          <a:effectLst/>
                        </a:rPr>
                        <a:t> Прим. </a:t>
                      </a:r>
                      <a:endParaRPr lang="uk-UA" sz="1000" dirty="0">
                        <a:effectLst/>
                        <a:latin typeface="Calibri"/>
                        <a:ea typeface="Calibri"/>
                        <a:cs typeface="Times New Roman"/>
                      </a:endParaRPr>
                    </a:p>
                  </a:txBody>
                  <a:tcPr marL="60298" marR="60298" marT="0" marB="0"/>
                </a:tc>
              </a:tr>
              <a:tr h="493103">
                <a:tc vMerge="1">
                  <a:txBody>
                    <a:bodyPr/>
                    <a:lstStyle/>
                    <a:p>
                      <a:endParaRPr lang="uk-UA"/>
                    </a:p>
                  </a:txBody>
                  <a:tcPr/>
                </a:tc>
                <a:tc vMerge="1">
                  <a:txBody>
                    <a:bodyPr/>
                    <a:lstStyle/>
                    <a:p>
                      <a:endParaRPr lang="uk-UA"/>
                    </a:p>
                  </a:txBody>
                  <a:tcPr/>
                </a:tc>
                <a:tc>
                  <a:txBody>
                    <a:bodyPr/>
                    <a:lstStyle/>
                    <a:p>
                      <a:pPr>
                        <a:lnSpc>
                          <a:spcPct val="115000"/>
                        </a:lnSpc>
                        <a:spcAft>
                          <a:spcPts val="0"/>
                        </a:spcAft>
                      </a:pPr>
                      <a:r>
                        <a:rPr lang="uk-UA" sz="1400" dirty="0">
                          <a:effectLst/>
                        </a:rPr>
                        <a:t>Бюджетна форма</a:t>
                      </a:r>
                      <a:endParaRPr lang="uk-UA" sz="1000" dirty="0">
                        <a:effectLst/>
                        <a:latin typeface="Calibri"/>
                        <a:ea typeface="Calibri"/>
                        <a:cs typeface="Times New Roman"/>
                      </a:endParaRPr>
                    </a:p>
                  </a:txBody>
                  <a:tcPr marL="60298" marR="60298" marT="0" marB="0"/>
                </a:tc>
                <a:tc>
                  <a:txBody>
                    <a:bodyPr/>
                    <a:lstStyle/>
                    <a:p>
                      <a:pPr>
                        <a:lnSpc>
                          <a:spcPct val="115000"/>
                        </a:lnSpc>
                        <a:spcAft>
                          <a:spcPts val="0"/>
                        </a:spcAft>
                      </a:pPr>
                      <a:r>
                        <a:rPr lang="uk-UA" sz="1400" dirty="0">
                          <a:effectLst/>
                        </a:rPr>
                        <a:t>Платна форма </a:t>
                      </a:r>
                      <a:endParaRPr lang="uk-UA" sz="1000" dirty="0">
                        <a:effectLst/>
                        <a:latin typeface="Calibri"/>
                        <a:ea typeface="Calibri"/>
                        <a:cs typeface="Times New Roman"/>
                      </a:endParaRPr>
                    </a:p>
                  </a:txBody>
                  <a:tcPr marL="60298" marR="60298" marT="0" marB="0"/>
                </a:tc>
                <a:tc vMerge="1">
                  <a:txBody>
                    <a:bodyPr/>
                    <a:lstStyle/>
                    <a:p>
                      <a:pPr>
                        <a:lnSpc>
                          <a:spcPct val="115000"/>
                        </a:lnSpc>
                        <a:spcAft>
                          <a:spcPts val="0"/>
                        </a:spcAft>
                      </a:pPr>
                      <a:endParaRPr lang="uk-UA" sz="1000" dirty="0">
                        <a:effectLst/>
                        <a:latin typeface="Calibri"/>
                        <a:ea typeface="Calibri"/>
                        <a:cs typeface="Times New Roman"/>
                      </a:endParaRPr>
                    </a:p>
                  </a:txBody>
                  <a:tcPr marL="60298" marR="60298" marT="0" marB="0"/>
                </a:tc>
                <a:tc>
                  <a:txBody>
                    <a:bodyPr/>
                    <a:lstStyle/>
                    <a:p>
                      <a:pPr>
                        <a:lnSpc>
                          <a:spcPct val="115000"/>
                        </a:lnSpc>
                        <a:spcAft>
                          <a:spcPts val="0"/>
                        </a:spcAft>
                      </a:pPr>
                      <a:r>
                        <a:rPr lang="uk-UA" sz="1400" dirty="0" smtClean="0">
                          <a:effectLst/>
                        </a:rPr>
                        <a:t>Бюджетна </a:t>
                      </a:r>
                      <a:r>
                        <a:rPr lang="uk-UA" sz="1400" dirty="0">
                          <a:effectLst/>
                        </a:rPr>
                        <a:t>форма</a:t>
                      </a:r>
                      <a:endParaRPr lang="uk-UA" sz="1000" dirty="0">
                        <a:effectLst/>
                        <a:latin typeface="Calibri"/>
                        <a:ea typeface="Calibri"/>
                        <a:cs typeface="Times New Roman"/>
                      </a:endParaRPr>
                    </a:p>
                  </a:txBody>
                  <a:tcPr marL="60298" marR="60298" marT="0" marB="0"/>
                </a:tc>
                <a:tc>
                  <a:txBody>
                    <a:bodyPr/>
                    <a:lstStyle/>
                    <a:p>
                      <a:pPr>
                        <a:lnSpc>
                          <a:spcPct val="115000"/>
                        </a:lnSpc>
                        <a:spcAft>
                          <a:spcPts val="0"/>
                        </a:spcAft>
                      </a:pPr>
                      <a:r>
                        <a:rPr lang="uk-UA" sz="1400" dirty="0" smtClean="0">
                          <a:effectLst/>
                        </a:rPr>
                        <a:t>Платна</a:t>
                      </a:r>
                      <a:r>
                        <a:rPr lang="uk-UA" sz="1400" baseline="0" dirty="0" smtClean="0">
                          <a:effectLst/>
                        </a:rPr>
                        <a:t> </a:t>
                      </a:r>
                    </a:p>
                    <a:p>
                      <a:pPr>
                        <a:lnSpc>
                          <a:spcPct val="115000"/>
                        </a:lnSpc>
                        <a:spcAft>
                          <a:spcPts val="0"/>
                        </a:spcAft>
                      </a:pPr>
                      <a:r>
                        <a:rPr lang="uk-UA" sz="1400" baseline="0" dirty="0" smtClean="0">
                          <a:effectLst/>
                          <a:latin typeface="Calibri"/>
                          <a:ea typeface="Calibri"/>
                          <a:cs typeface="Times New Roman"/>
                        </a:rPr>
                        <a:t>форма</a:t>
                      </a:r>
                      <a:endParaRPr lang="uk-UA" sz="1000" dirty="0">
                        <a:effectLst/>
                        <a:latin typeface="Calibri"/>
                        <a:ea typeface="Calibri"/>
                        <a:cs typeface="Times New Roman"/>
                      </a:endParaRPr>
                    </a:p>
                  </a:txBody>
                  <a:tcPr marL="60298" marR="60298" marT="0" marB="0"/>
                </a:tc>
                <a:tc vMerge="1">
                  <a:txBody>
                    <a:bodyPr/>
                    <a:lstStyle/>
                    <a:p>
                      <a:pPr>
                        <a:lnSpc>
                          <a:spcPct val="115000"/>
                        </a:lnSpc>
                        <a:spcAft>
                          <a:spcPts val="0"/>
                        </a:spcAft>
                      </a:pPr>
                      <a:endParaRPr lang="uk-UA" sz="1000" dirty="0">
                        <a:effectLst/>
                        <a:latin typeface="Calibri"/>
                        <a:ea typeface="Calibri"/>
                        <a:cs typeface="Times New Roman"/>
                      </a:endParaRPr>
                    </a:p>
                  </a:txBody>
                  <a:tcPr marL="60298" marR="60298" marT="0" marB="0"/>
                </a:tc>
                <a:tc>
                  <a:txBody>
                    <a:bodyPr/>
                    <a:lstStyle/>
                    <a:p>
                      <a:pPr>
                        <a:lnSpc>
                          <a:spcPct val="115000"/>
                        </a:lnSpc>
                        <a:spcAft>
                          <a:spcPts val="0"/>
                        </a:spcAft>
                      </a:pPr>
                      <a:r>
                        <a:rPr lang="uk-UA" sz="1400">
                          <a:effectLst/>
                        </a:rPr>
                        <a:t> </a:t>
                      </a:r>
                      <a:endParaRPr lang="uk-UA" sz="1000">
                        <a:effectLst/>
                        <a:latin typeface="Calibri"/>
                        <a:ea typeface="Calibri"/>
                        <a:cs typeface="Times New Roman"/>
                      </a:endParaRPr>
                    </a:p>
                  </a:txBody>
                  <a:tcPr marL="60298" marR="60298" marT="0" marB="0"/>
                </a:tc>
              </a:tr>
              <a:tr h="277370">
                <a:tc>
                  <a:txBody>
                    <a:bodyPr/>
                    <a:lstStyle/>
                    <a:p>
                      <a:pPr>
                        <a:lnSpc>
                          <a:spcPct val="115000"/>
                        </a:lnSpc>
                        <a:spcAft>
                          <a:spcPts val="0"/>
                        </a:spcAft>
                      </a:pPr>
                      <a:r>
                        <a:rPr lang="uk-UA" sz="1600" dirty="0">
                          <a:effectLst/>
                        </a:rPr>
                        <a:t>  </a:t>
                      </a:r>
                      <a:r>
                        <a:rPr lang="uk-UA" sz="1600" dirty="0" smtClean="0">
                          <a:effectLst/>
                        </a:rPr>
                        <a:t>Дошкільна</a:t>
                      </a:r>
                      <a:r>
                        <a:rPr lang="uk-UA" sz="1600" baseline="0" dirty="0" smtClean="0">
                          <a:effectLst/>
                        </a:rPr>
                        <a:t> освіта </a:t>
                      </a:r>
                      <a:endParaRPr lang="uk-UA" sz="1000" dirty="0">
                        <a:effectLst/>
                        <a:latin typeface="Calibri"/>
                        <a:ea typeface="Calibri"/>
                        <a:cs typeface="Times New Roman"/>
                      </a:endParaRPr>
                    </a:p>
                  </a:txBody>
                  <a:tcPr marL="60298" marR="60298" marT="0" marB="0"/>
                </a:tc>
                <a:tc>
                  <a:txBody>
                    <a:bodyPr/>
                    <a:lstStyle/>
                    <a:p>
                      <a:pPr>
                        <a:lnSpc>
                          <a:spcPct val="115000"/>
                        </a:lnSpc>
                        <a:spcAft>
                          <a:spcPts val="0"/>
                        </a:spcAft>
                      </a:pPr>
                      <a:r>
                        <a:rPr lang="en-US" sz="1400" b="1" dirty="0" smtClean="0">
                          <a:effectLst/>
                          <a:latin typeface="Calibri"/>
                          <a:ea typeface="Calibri"/>
                          <a:cs typeface="Times New Roman"/>
                        </a:rPr>
                        <a:t>161</a:t>
                      </a:r>
                      <a:endParaRPr lang="uk-UA" sz="1400" b="1" dirty="0">
                        <a:effectLst/>
                        <a:latin typeface="Calibri"/>
                        <a:ea typeface="Calibri"/>
                        <a:cs typeface="Times New Roman"/>
                      </a:endParaRPr>
                    </a:p>
                  </a:txBody>
                  <a:tcPr marL="60298" marR="60298" marT="0" marB="0"/>
                </a:tc>
                <a:tc>
                  <a:txBody>
                    <a:bodyPr/>
                    <a:lstStyle/>
                    <a:p>
                      <a:pPr>
                        <a:lnSpc>
                          <a:spcPct val="115000"/>
                        </a:lnSpc>
                        <a:spcAft>
                          <a:spcPts val="0"/>
                        </a:spcAft>
                      </a:pPr>
                      <a:r>
                        <a:rPr lang="en-US" sz="1400" dirty="0" smtClean="0">
                          <a:effectLst/>
                          <a:latin typeface="Calibri"/>
                          <a:ea typeface="Calibri"/>
                          <a:cs typeface="Times New Roman"/>
                        </a:rPr>
                        <a:t>83</a:t>
                      </a:r>
                      <a:endParaRPr lang="uk-UA" sz="1400" dirty="0">
                        <a:effectLst/>
                        <a:latin typeface="Calibri"/>
                        <a:ea typeface="Calibri"/>
                        <a:cs typeface="Times New Roman"/>
                      </a:endParaRPr>
                    </a:p>
                  </a:txBody>
                  <a:tcPr marL="60298" marR="60298" marT="0" marB="0"/>
                </a:tc>
                <a:tc>
                  <a:txBody>
                    <a:bodyPr/>
                    <a:lstStyle/>
                    <a:p>
                      <a:pPr>
                        <a:lnSpc>
                          <a:spcPct val="115000"/>
                        </a:lnSpc>
                        <a:spcAft>
                          <a:spcPts val="0"/>
                        </a:spcAft>
                      </a:pPr>
                      <a:r>
                        <a:rPr lang="en-US" sz="1400" dirty="0" smtClean="0">
                          <a:effectLst/>
                          <a:latin typeface="Calibri"/>
                          <a:ea typeface="Calibri"/>
                          <a:cs typeface="Times New Roman"/>
                        </a:rPr>
                        <a:t>73</a:t>
                      </a:r>
                      <a:endParaRPr lang="uk-UA" sz="1400" dirty="0">
                        <a:effectLst/>
                        <a:latin typeface="Calibri"/>
                        <a:ea typeface="Calibri"/>
                        <a:cs typeface="Times New Roman"/>
                      </a:endParaRPr>
                    </a:p>
                  </a:txBody>
                  <a:tcPr marL="60298" marR="60298" marT="0" marB="0"/>
                </a:tc>
                <a:tc>
                  <a:txBody>
                    <a:bodyPr/>
                    <a:lstStyle/>
                    <a:p>
                      <a:pPr>
                        <a:lnSpc>
                          <a:spcPct val="115000"/>
                        </a:lnSpc>
                        <a:spcAft>
                          <a:spcPts val="0"/>
                        </a:spcAft>
                      </a:pPr>
                      <a:r>
                        <a:rPr lang="en-US" sz="1400" b="1" dirty="0" smtClean="0">
                          <a:effectLst/>
                          <a:latin typeface="Calibri"/>
                          <a:ea typeface="Calibri"/>
                          <a:cs typeface="Times New Roman"/>
                        </a:rPr>
                        <a:t>156</a:t>
                      </a:r>
                      <a:endParaRPr lang="uk-UA" sz="1400" b="1" dirty="0">
                        <a:effectLst/>
                        <a:latin typeface="Calibri"/>
                        <a:ea typeface="Calibri"/>
                        <a:cs typeface="Times New Roman"/>
                      </a:endParaRPr>
                    </a:p>
                  </a:txBody>
                  <a:tcPr marL="60298" marR="60298" marT="0" marB="0"/>
                </a:tc>
                <a:tc>
                  <a:txBody>
                    <a:bodyPr/>
                    <a:lstStyle/>
                    <a:p>
                      <a:pPr>
                        <a:lnSpc>
                          <a:spcPct val="115000"/>
                        </a:lnSpc>
                        <a:spcAft>
                          <a:spcPts val="0"/>
                        </a:spcAft>
                      </a:pPr>
                      <a:r>
                        <a:rPr lang="en-US" sz="1400" dirty="0" smtClean="0">
                          <a:effectLst/>
                          <a:latin typeface="Calibri"/>
                          <a:ea typeface="Calibri"/>
                          <a:cs typeface="Times New Roman"/>
                        </a:rPr>
                        <a:t>-</a:t>
                      </a:r>
                      <a:endParaRPr lang="uk-UA" sz="1400" dirty="0">
                        <a:effectLst/>
                        <a:latin typeface="Calibri"/>
                        <a:ea typeface="Calibri"/>
                        <a:cs typeface="Times New Roman"/>
                      </a:endParaRPr>
                    </a:p>
                  </a:txBody>
                  <a:tcPr marL="60298" marR="60298" marT="0" marB="0"/>
                </a:tc>
                <a:tc>
                  <a:txBody>
                    <a:bodyPr/>
                    <a:lstStyle/>
                    <a:p>
                      <a:pPr>
                        <a:lnSpc>
                          <a:spcPct val="115000"/>
                        </a:lnSpc>
                        <a:spcAft>
                          <a:spcPts val="0"/>
                        </a:spcAft>
                      </a:pPr>
                      <a:r>
                        <a:rPr lang="en-US" sz="1400" dirty="0" smtClean="0">
                          <a:effectLst/>
                          <a:latin typeface="Calibri"/>
                          <a:ea typeface="Calibri"/>
                          <a:cs typeface="Times New Roman"/>
                        </a:rPr>
                        <a:t>5</a:t>
                      </a:r>
                      <a:endParaRPr lang="uk-UA" sz="1400" dirty="0">
                        <a:effectLst/>
                        <a:latin typeface="Calibri"/>
                        <a:ea typeface="Calibri"/>
                        <a:cs typeface="Times New Roman"/>
                      </a:endParaRPr>
                    </a:p>
                  </a:txBody>
                  <a:tcPr marL="60298" marR="60298" marT="0" marB="0"/>
                </a:tc>
                <a:tc>
                  <a:txBody>
                    <a:bodyPr/>
                    <a:lstStyle/>
                    <a:p>
                      <a:pPr>
                        <a:lnSpc>
                          <a:spcPct val="115000"/>
                        </a:lnSpc>
                        <a:spcAft>
                          <a:spcPts val="0"/>
                        </a:spcAft>
                      </a:pPr>
                      <a:r>
                        <a:rPr lang="en-US" sz="1400" b="1" dirty="0" smtClean="0">
                          <a:effectLst/>
                          <a:latin typeface="Calibri"/>
                          <a:ea typeface="Calibri"/>
                          <a:cs typeface="Times New Roman"/>
                        </a:rPr>
                        <a:t>5</a:t>
                      </a:r>
                      <a:endParaRPr lang="uk-UA" sz="1400" b="1" dirty="0">
                        <a:effectLst/>
                        <a:latin typeface="Calibri"/>
                        <a:ea typeface="Calibri"/>
                        <a:cs typeface="Times New Roman"/>
                      </a:endParaRPr>
                    </a:p>
                  </a:txBody>
                  <a:tcPr marL="60298" marR="60298" marT="0" marB="0"/>
                </a:tc>
                <a:tc>
                  <a:txBody>
                    <a:bodyPr/>
                    <a:lstStyle/>
                    <a:p>
                      <a:pPr>
                        <a:lnSpc>
                          <a:spcPct val="115000"/>
                        </a:lnSpc>
                        <a:spcAft>
                          <a:spcPts val="0"/>
                        </a:spcAft>
                      </a:pPr>
                      <a:r>
                        <a:rPr lang="uk-UA" sz="1600">
                          <a:effectLst/>
                        </a:rPr>
                        <a:t> </a:t>
                      </a:r>
                      <a:endParaRPr lang="uk-UA" sz="1000">
                        <a:effectLst/>
                        <a:latin typeface="Calibri"/>
                        <a:ea typeface="Calibri"/>
                        <a:cs typeface="Times New Roman"/>
                      </a:endParaRPr>
                    </a:p>
                  </a:txBody>
                  <a:tcPr marL="60298" marR="60298" marT="0" marB="0"/>
                </a:tc>
              </a:tr>
              <a:tr h="277370">
                <a:tc>
                  <a:txBody>
                    <a:bodyPr/>
                    <a:lstStyle/>
                    <a:p>
                      <a:pPr>
                        <a:lnSpc>
                          <a:spcPct val="115000"/>
                        </a:lnSpc>
                        <a:spcAft>
                          <a:spcPts val="0"/>
                        </a:spcAft>
                      </a:pPr>
                      <a:r>
                        <a:rPr lang="uk-UA" sz="1600" dirty="0">
                          <a:effectLst/>
                        </a:rPr>
                        <a:t>  </a:t>
                      </a:r>
                      <a:r>
                        <a:rPr lang="uk-UA" sz="1600" dirty="0" smtClean="0">
                          <a:effectLst/>
                        </a:rPr>
                        <a:t>Початкова</a:t>
                      </a:r>
                      <a:r>
                        <a:rPr lang="uk-UA" sz="1600" baseline="0" dirty="0" smtClean="0">
                          <a:effectLst/>
                        </a:rPr>
                        <a:t> освіта </a:t>
                      </a:r>
                      <a:endParaRPr lang="uk-UA" sz="1000" dirty="0">
                        <a:effectLst/>
                        <a:latin typeface="Calibri"/>
                        <a:ea typeface="Calibri"/>
                        <a:cs typeface="Times New Roman"/>
                      </a:endParaRPr>
                    </a:p>
                  </a:txBody>
                  <a:tcPr marL="60298" marR="60298" marT="0" marB="0"/>
                </a:tc>
                <a:tc>
                  <a:txBody>
                    <a:bodyPr/>
                    <a:lstStyle/>
                    <a:p>
                      <a:pPr>
                        <a:lnSpc>
                          <a:spcPct val="115000"/>
                        </a:lnSpc>
                        <a:spcAft>
                          <a:spcPts val="0"/>
                        </a:spcAft>
                      </a:pPr>
                      <a:r>
                        <a:rPr lang="en-US" sz="1400" b="1" dirty="0" smtClean="0">
                          <a:effectLst/>
                          <a:latin typeface="Calibri"/>
                          <a:ea typeface="Calibri"/>
                          <a:cs typeface="Times New Roman"/>
                        </a:rPr>
                        <a:t>279</a:t>
                      </a:r>
                      <a:endParaRPr lang="uk-UA" sz="1400" b="1" dirty="0">
                        <a:effectLst/>
                        <a:latin typeface="Calibri"/>
                        <a:ea typeface="Calibri"/>
                        <a:cs typeface="Times New Roman"/>
                      </a:endParaRPr>
                    </a:p>
                  </a:txBody>
                  <a:tcPr marL="60298" marR="60298" marT="0" marB="0"/>
                </a:tc>
                <a:tc>
                  <a:txBody>
                    <a:bodyPr/>
                    <a:lstStyle/>
                    <a:p>
                      <a:pPr>
                        <a:lnSpc>
                          <a:spcPct val="115000"/>
                        </a:lnSpc>
                        <a:spcAft>
                          <a:spcPts val="0"/>
                        </a:spcAft>
                      </a:pPr>
                      <a:r>
                        <a:rPr lang="en-US" sz="1400" dirty="0" smtClean="0">
                          <a:effectLst/>
                          <a:latin typeface="Calibri"/>
                          <a:ea typeface="Calibri"/>
                          <a:cs typeface="Times New Roman"/>
                        </a:rPr>
                        <a:t>157</a:t>
                      </a:r>
                      <a:endParaRPr lang="uk-UA" sz="1400" dirty="0">
                        <a:effectLst/>
                        <a:latin typeface="Calibri"/>
                        <a:ea typeface="Calibri"/>
                        <a:cs typeface="Times New Roman"/>
                      </a:endParaRPr>
                    </a:p>
                  </a:txBody>
                  <a:tcPr marL="60298" marR="60298" marT="0" marB="0"/>
                </a:tc>
                <a:tc>
                  <a:txBody>
                    <a:bodyPr/>
                    <a:lstStyle/>
                    <a:p>
                      <a:pPr>
                        <a:lnSpc>
                          <a:spcPct val="115000"/>
                        </a:lnSpc>
                        <a:spcAft>
                          <a:spcPts val="0"/>
                        </a:spcAft>
                      </a:pPr>
                      <a:r>
                        <a:rPr lang="en-US" sz="1400" dirty="0" smtClean="0">
                          <a:effectLst/>
                          <a:latin typeface="Calibri"/>
                          <a:ea typeface="Calibri"/>
                          <a:cs typeface="Times New Roman"/>
                        </a:rPr>
                        <a:t>102</a:t>
                      </a:r>
                      <a:endParaRPr lang="uk-UA" sz="1400" dirty="0">
                        <a:effectLst/>
                        <a:latin typeface="Calibri"/>
                        <a:ea typeface="Calibri"/>
                        <a:cs typeface="Times New Roman"/>
                      </a:endParaRPr>
                    </a:p>
                  </a:txBody>
                  <a:tcPr marL="60298" marR="60298" marT="0" marB="0"/>
                </a:tc>
                <a:tc>
                  <a:txBody>
                    <a:bodyPr/>
                    <a:lstStyle/>
                    <a:p>
                      <a:pPr>
                        <a:lnSpc>
                          <a:spcPct val="115000"/>
                        </a:lnSpc>
                        <a:spcAft>
                          <a:spcPts val="0"/>
                        </a:spcAft>
                      </a:pPr>
                      <a:r>
                        <a:rPr lang="en-US" sz="1400" b="1" dirty="0" smtClean="0">
                          <a:effectLst/>
                          <a:latin typeface="Calibri"/>
                          <a:ea typeface="Calibri"/>
                          <a:cs typeface="Times New Roman"/>
                        </a:rPr>
                        <a:t>259</a:t>
                      </a:r>
                      <a:endParaRPr lang="uk-UA" sz="1400" b="1" dirty="0">
                        <a:effectLst/>
                        <a:latin typeface="Calibri"/>
                        <a:ea typeface="Calibri"/>
                        <a:cs typeface="Times New Roman"/>
                      </a:endParaRPr>
                    </a:p>
                  </a:txBody>
                  <a:tcPr marL="60298" marR="60298" marT="0" marB="0"/>
                </a:tc>
                <a:tc>
                  <a:txBody>
                    <a:bodyPr/>
                    <a:lstStyle/>
                    <a:p>
                      <a:pPr>
                        <a:lnSpc>
                          <a:spcPct val="115000"/>
                        </a:lnSpc>
                        <a:spcAft>
                          <a:spcPts val="0"/>
                        </a:spcAft>
                      </a:pPr>
                      <a:r>
                        <a:rPr lang="en-US" sz="1400" dirty="0" smtClean="0">
                          <a:effectLst/>
                          <a:latin typeface="Calibri"/>
                          <a:ea typeface="Calibri"/>
                          <a:cs typeface="Times New Roman"/>
                        </a:rPr>
                        <a:t>15</a:t>
                      </a:r>
                      <a:endParaRPr lang="uk-UA" sz="1400" dirty="0">
                        <a:effectLst/>
                        <a:latin typeface="Calibri"/>
                        <a:ea typeface="Calibri"/>
                        <a:cs typeface="Times New Roman"/>
                      </a:endParaRPr>
                    </a:p>
                  </a:txBody>
                  <a:tcPr marL="60298" marR="60298" marT="0" marB="0"/>
                </a:tc>
                <a:tc>
                  <a:txBody>
                    <a:bodyPr/>
                    <a:lstStyle/>
                    <a:p>
                      <a:pPr>
                        <a:lnSpc>
                          <a:spcPct val="115000"/>
                        </a:lnSpc>
                        <a:spcAft>
                          <a:spcPts val="0"/>
                        </a:spcAft>
                      </a:pPr>
                      <a:r>
                        <a:rPr lang="en-US" sz="1400" dirty="0" smtClean="0">
                          <a:effectLst/>
                          <a:latin typeface="Calibri"/>
                          <a:ea typeface="Calibri"/>
                          <a:cs typeface="Times New Roman"/>
                        </a:rPr>
                        <a:t>5</a:t>
                      </a:r>
                      <a:endParaRPr lang="uk-UA" sz="1400" dirty="0">
                        <a:effectLst/>
                        <a:latin typeface="Calibri"/>
                        <a:ea typeface="Calibri"/>
                        <a:cs typeface="Times New Roman"/>
                      </a:endParaRPr>
                    </a:p>
                  </a:txBody>
                  <a:tcPr marL="60298" marR="60298" marT="0" marB="0"/>
                </a:tc>
                <a:tc>
                  <a:txBody>
                    <a:bodyPr/>
                    <a:lstStyle/>
                    <a:p>
                      <a:pPr>
                        <a:lnSpc>
                          <a:spcPct val="115000"/>
                        </a:lnSpc>
                        <a:spcAft>
                          <a:spcPts val="0"/>
                        </a:spcAft>
                      </a:pPr>
                      <a:r>
                        <a:rPr lang="en-US" sz="1400" b="1" dirty="0" smtClean="0">
                          <a:effectLst/>
                          <a:latin typeface="Calibri"/>
                          <a:ea typeface="Calibri"/>
                          <a:cs typeface="Times New Roman"/>
                        </a:rPr>
                        <a:t>20</a:t>
                      </a:r>
                      <a:endParaRPr lang="uk-UA" sz="1400" b="1" dirty="0">
                        <a:effectLst/>
                        <a:latin typeface="Calibri"/>
                        <a:ea typeface="Calibri"/>
                        <a:cs typeface="Times New Roman"/>
                      </a:endParaRPr>
                    </a:p>
                  </a:txBody>
                  <a:tcPr marL="60298" marR="60298" marT="0" marB="0"/>
                </a:tc>
                <a:tc>
                  <a:txBody>
                    <a:bodyPr/>
                    <a:lstStyle/>
                    <a:p>
                      <a:pPr>
                        <a:lnSpc>
                          <a:spcPct val="115000"/>
                        </a:lnSpc>
                        <a:spcAft>
                          <a:spcPts val="0"/>
                        </a:spcAft>
                      </a:pPr>
                      <a:r>
                        <a:rPr lang="uk-UA" sz="1600">
                          <a:effectLst/>
                        </a:rPr>
                        <a:t> </a:t>
                      </a:r>
                      <a:endParaRPr lang="uk-UA" sz="1000">
                        <a:effectLst/>
                        <a:latin typeface="Calibri"/>
                        <a:ea typeface="Calibri"/>
                        <a:cs typeface="Times New Roman"/>
                      </a:endParaRPr>
                    </a:p>
                  </a:txBody>
                  <a:tcPr marL="60298" marR="60298" marT="0" marB="0"/>
                </a:tc>
              </a:tr>
              <a:tr h="277370">
                <a:tc>
                  <a:txBody>
                    <a:bodyPr/>
                    <a:lstStyle/>
                    <a:p>
                      <a:pPr>
                        <a:lnSpc>
                          <a:spcPct val="115000"/>
                        </a:lnSpc>
                        <a:spcAft>
                          <a:spcPts val="0"/>
                        </a:spcAft>
                      </a:pPr>
                      <a:r>
                        <a:rPr lang="uk-UA" sz="1600" dirty="0">
                          <a:effectLst/>
                        </a:rPr>
                        <a:t>  </a:t>
                      </a:r>
                      <a:r>
                        <a:rPr lang="uk-UA" sz="1600" dirty="0" smtClean="0">
                          <a:effectLst/>
                        </a:rPr>
                        <a:t>Спеціальна</a:t>
                      </a:r>
                    </a:p>
                    <a:p>
                      <a:pPr>
                        <a:lnSpc>
                          <a:spcPct val="115000"/>
                        </a:lnSpc>
                        <a:spcAft>
                          <a:spcPts val="0"/>
                        </a:spcAft>
                      </a:pPr>
                      <a:r>
                        <a:rPr lang="uk-UA" sz="1600" dirty="0" smtClean="0">
                          <a:effectLst/>
                        </a:rPr>
                        <a:t>/</a:t>
                      </a:r>
                      <a:r>
                        <a:rPr lang="uk-UA" sz="1600" dirty="0" err="1" smtClean="0">
                          <a:effectLst/>
                        </a:rPr>
                        <a:t>корекційна</a:t>
                      </a:r>
                      <a:r>
                        <a:rPr lang="uk-UA" sz="1600" baseline="0" dirty="0" smtClean="0">
                          <a:effectLst/>
                        </a:rPr>
                        <a:t> освіта</a:t>
                      </a:r>
                      <a:endParaRPr lang="uk-UA" sz="1000" dirty="0">
                        <a:effectLst/>
                        <a:latin typeface="Calibri"/>
                        <a:ea typeface="Calibri"/>
                        <a:cs typeface="Times New Roman"/>
                      </a:endParaRPr>
                    </a:p>
                  </a:txBody>
                  <a:tcPr marL="60298" marR="60298" marT="0" marB="0"/>
                </a:tc>
                <a:tc>
                  <a:txBody>
                    <a:bodyPr/>
                    <a:lstStyle/>
                    <a:p>
                      <a:pPr>
                        <a:lnSpc>
                          <a:spcPct val="115000"/>
                        </a:lnSpc>
                        <a:spcAft>
                          <a:spcPts val="0"/>
                        </a:spcAft>
                      </a:pPr>
                      <a:r>
                        <a:rPr lang="en-US" sz="1400" b="1" dirty="0" smtClean="0">
                          <a:effectLst/>
                          <a:latin typeface="Calibri"/>
                          <a:ea typeface="Calibri"/>
                          <a:cs typeface="Times New Roman"/>
                        </a:rPr>
                        <a:t>139</a:t>
                      </a:r>
                      <a:endParaRPr lang="uk-UA" sz="1400" b="1" dirty="0">
                        <a:effectLst/>
                        <a:latin typeface="Calibri"/>
                        <a:ea typeface="Calibri"/>
                        <a:cs typeface="Times New Roman"/>
                      </a:endParaRPr>
                    </a:p>
                  </a:txBody>
                  <a:tcPr marL="60298" marR="60298" marT="0" marB="0"/>
                </a:tc>
                <a:tc>
                  <a:txBody>
                    <a:bodyPr/>
                    <a:lstStyle/>
                    <a:p>
                      <a:pPr>
                        <a:lnSpc>
                          <a:spcPct val="115000"/>
                        </a:lnSpc>
                        <a:spcAft>
                          <a:spcPts val="0"/>
                        </a:spcAft>
                      </a:pPr>
                      <a:r>
                        <a:rPr lang="en-US" sz="1400" dirty="0" smtClean="0">
                          <a:effectLst/>
                          <a:latin typeface="Calibri"/>
                          <a:ea typeface="Calibri"/>
                          <a:cs typeface="Times New Roman"/>
                        </a:rPr>
                        <a:t>69</a:t>
                      </a:r>
                      <a:endParaRPr lang="uk-UA" sz="1400" dirty="0">
                        <a:effectLst/>
                        <a:latin typeface="Calibri"/>
                        <a:ea typeface="Calibri"/>
                        <a:cs typeface="Times New Roman"/>
                      </a:endParaRPr>
                    </a:p>
                  </a:txBody>
                  <a:tcPr marL="60298" marR="60298" marT="0" marB="0"/>
                </a:tc>
                <a:tc>
                  <a:txBody>
                    <a:bodyPr/>
                    <a:lstStyle/>
                    <a:p>
                      <a:pPr>
                        <a:lnSpc>
                          <a:spcPct val="115000"/>
                        </a:lnSpc>
                        <a:spcAft>
                          <a:spcPts val="0"/>
                        </a:spcAft>
                      </a:pPr>
                      <a:r>
                        <a:rPr lang="en-US" sz="1400" dirty="0" smtClean="0">
                          <a:effectLst/>
                          <a:latin typeface="Calibri"/>
                          <a:ea typeface="Calibri"/>
                          <a:cs typeface="Times New Roman"/>
                        </a:rPr>
                        <a:t>65</a:t>
                      </a:r>
                      <a:endParaRPr lang="uk-UA" sz="1400" dirty="0">
                        <a:effectLst/>
                        <a:latin typeface="Calibri"/>
                        <a:ea typeface="Calibri"/>
                        <a:cs typeface="Times New Roman"/>
                      </a:endParaRPr>
                    </a:p>
                  </a:txBody>
                  <a:tcPr marL="60298" marR="60298" marT="0" marB="0"/>
                </a:tc>
                <a:tc>
                  <a:txBody>
                    <a:bodyPr/>
                    <a:lstStyle/>
                    <a:p>
                      <a:pPr>
                        <a:lnSpc>
                          <a:spcPct val="115000"/>
                        </a:lnSpc>
                        <a:spcAft>
                          <a:spcPts val="0"/>
                        </a:spcAft>
                      </a:pPr>
                      <a:r>
                        <a:rPr lang="en-US" sz="1400" b="1" dirty="0" smtClean="0">
                          <a:effectLst/>
                          <a:latin typeface="Calibri"/>
                          <a:ea typeface="Calibri"/>
                          <a:cs typeface="Times New Roman"/>
                        </a:rPr>
                        <a:t>134</a:t>
                      </a:r>
                      <a:endParaRPr lang="uk-UA" sz="1400" b="1" dirty="0">
                        <a:effectLst/>
                        <a:latin typeface="Calibri"/>
                        <a:ea typeface="Calibri"/>
                        <a:cs typeface="Times New Roman"/>
                      </a:endParaRPr>
                    </a:p>
                  </a:txBody>
                  <a:tcPr marL="60298" marR="60298" marT="0" marB="0"/>
                </a:tc>
                <a:tc>
                  <a:txBody>
                    <a:bodyPr/>
                    <a:lstStyle/>
                    <a:p>
                      <a:pPr>
                        <a:lnSpc>
                          <a:spcPct val="115000"/>
                        </a:lnSpc>
                        <a:spcAft>
                          <a:spcPts val="0"/>
                        </a:spcAft>
                      </a:pPr>
                      <a:r>
                        <a:rPr lang="en-US" sz="1400" dirty="0" smtClean="0">
                          <a:effectLst/>
                          <a:latin typeface="Calibri"/>
                          <a:ea typeface="Calibri"/>
                          <a:cs typeface="Times New Roman"/>
                        </a:rPr>
                        <a:t>-</a:t>
                      </a:r>
                      <a:endParaRPr lang="uk-UA" sz="1400" dirty="0">
                        <a:effectLst/>
                        <a:latin typeface="Calibri"/>
                        <a:ea typeface="Calibri"/>
                        <a:cs typeface="Times New Roman"/>
                      </a:endParaRPr>
                    </a:p>
                  </a:txBody>
                  <a:tcPr marL="60298" marR="60298" marT="0" marB="0"/>
                </a:tc>
                <a:tc>
                  <a:txBody>
                    <a:bodyPr/>
                    <a:lstStyle/>
                    <a:p>
                      <a:pPr>
                        <a:lnSpc>
                          <a:spcPct val="115000"/>
                        </a:lnSpc>
                        <a:spcAft>
                          <a:spcPts val="0"/>
                        </a:spcAft>
                      </a:pPr>
                      <a:r>
                        <a:rPr lang="en-US" sz="1400" dirty="0" smtClean="0">
                          <a:effectLst/>
                          <a:latin typeface="Calibri"/>
                          <a:ea typeface="Calibri"/>
                          <a:cs typeface="Times New Roman"/>
                        </a:rPr>
                        <a:t>5</a:t>
                      </a:r>
                      <a:endParaRPr lang="uk-UA" sz="1400" dirty="0">
                        <a:effectLst/>
                        <a:latin typeface="Calibri"/>
                        <a:ea typeface="Calibri"/>
                        <a:cs typeface="Times New Roman"/>
                      </a:endParaRPr>
                    </a:p>
                  </a:txBody>
                  <a:tcPr marL="60298" marR="60298" marT="0" marB="0"/>
                </a:tc>
                <a:tc>
                  <a:txBody>
                    <a:bodyPr/>
                    <a:lstStyle/>
                    <a:p>
                      <a:pPr>
                        <a:lnSpc>
                          <a:spcPct val="115000"/>
                        </a:lnSpc>
                        <a:spcAft>
                          <a:spcPts val="0"/>
                        </a:spcAft>
                      </a:pPr>
                      <a:r>
                        <a:rPr lang="en-US" sz="1400" b="1" dirty="0" smtClean="0">
                          <a:effectLst/>
                          <a:latin typeface="Calibri"/>
                          <a:ea typeface="Calibri"/>
                          <a:cs typeface="Times New Roman"/>
                        </a:rPr>
                        <a:t>5</a:t>
                      </a:r>
                      <a:endParaRPr lang="uk-UA" sz="1400" b="1" dirty="0">
                        <a:effectLst/>
                        <a:latin typeface="Calibri"/>
                        <a:ea typeface="Calibri"/>
                        <a:cs typeface="Times New Roman"/>
                      </a:endParaRPr>
                    </a:p>
                  </a:txBody>
                  <a:tcPr marL="60298" marR="60298" marT="0" marB="0"/>
                </a:tc>
                <a:tc>
                  <a:txBody>
                    <a:bodyPr/>
                    <a:lstStyle/>
                    <a:p>
                      <a:pPr>
                        <a:lnSpc>
                          <a:spcPct val="115000"/>
                        </a:lnSpc>
                        <a:spcAft>
                          <a:spcPts val="0"/>
                        </a:spcAft>
                      </a:pPr>
                      <a:r>
                        <a:rPr lang="uk-UA" sz="1600" dirty="0">
                          <a:effectLst/>
                        </a:rPr>
                        <a:t> </a:t>
                      </a:r>
                      <a:endParaRPr lang="uk-UA" sz="1000" dirty="0">
                        <a:effectLst/>
                        <a:latin typeface="Calibri"/>
                        <a:ea typeface="Calibri"/>
                        <a:cs typeface="Times New Roman"/>
                      </a:endParaRPr>
                    </a:p>
                  </a:txBody>
                  <a:tcPr marL="60298" marR="60298" marT="0" marB="0"/>
                </a:tc>
              </a:tr>
              <a:tr h="277370">
                <a:tc>
                  <a:txBody>
                    <a:bodyPr/>
                    <a:lstStyle/>
                    <a:p>
                      <a:pPr>
                        <a:lnSpc>
                          <a:spcPct val="115000"/>
                        </a:lnSpc>
                        <a:spcAft>
                          <a:spcPts val="0"/>
                        </a:spcAft>
                      </a:pPr>
                      <a:r>
                        <a:rPr lang="uk-UA" sz="1600" dirty="0">
                          <a:effectLst/>
                        </a:rPr>
                        <a:t>  </a:t>
                      </a:r>
                      <a:r>
                        <a:rPr lang="uk-UA" sz="1600" dirty="0" smtClean="0">
                          <a:effectLst/>
                        </a:rPr>
                        <a:t>Соціальна</a:t>
                      </a:r>
                      <a:r>
                        <a:rPr lang="uk-UA" sz="1600" baseline="0" dirty="0" smtClean="0">
                          <a:effectLst/>
                        </a:rPr>
                        <a:t> робота /соціальна педагогіка</a:t>
                      </a:r>
                      <a:endParaRPr lang="uk-UA" sz="1000" dirty="0">
                        <a:effectLst/>
                        <a:latin typeface="Calibri"/>
                        <a:ea typeface="Calibri"/>
                        <a:cs typeface="Times New Roman"/>
                      </a:endParaRPr>
                    </a:p>
                  </a:txBody>
                  <a:tcPr marL="60298" marR="60298" marT="0" marB="0"/>
                </a:tc>
                <a:tc>
                  <a:txBody>
                    <a:bodyPr/>
                    <a:lstStyle/>
                    <a:p>
                      <a:pPr>
                        <a:lnSpc>
                          <a:spcPct val="115000"/>
                        </a:lnSpc>
                        <a:spcAft>
                          <a:spcPts val="0"/>
                        </a:spcAft>
                      </a:pPr>
                      <a:r>
                        <a:rPr lang="en-US" sz="1400" b="1" dirty="0" smtClean="0">
                          <a:effectLst/>
                          <a:latin typeface="Calibri"/>
                          <a:ea typeface="Calibri"/>
                          <a:cs typeface="Times New Roman"/>
                        </a:rPr>
                        <a:t>111</a:t>
                      </a:r>
                      <a:endParaRPr lang="uk-UA" sz="1400" b="1" dirty="0">
                        <a:effectLst/>
                        <a:latin typeface="Calibri"/>
                        <a:ea typeface="Calibri"/>
                        <a:cs typeface="Times New Roman"/>
                      </a:endParaRPr>
                    </a:p>
                  </a:txBody>
                  <a:tcPr marL="60298" marR="60298" marT="0" marB="0"/>
                </a:tc>
                <a:tc>
                  <a:txBody>
                    <a:bodyPr/>
                    <a:lstStyle/>
                    <a:p>
                      <a:pPr>
                        <a:lnSpc>
                          <a:spcPct val="115000"/>
                        </a:lnSpc>
                        <a:spcAft>
                          <a:spcPts val="0"/>
                        </a:spcAft>
                      </a:pPr>
                      <a:r>
                        <a:rPr lang="en-US" sz="1400" dirty="0" smtClean="0">
                          <a:effectLst/>
                          <a:latin typeface="Calibri"/>
                          <a:ea typeface="Calibri"/>
                          <a:cs typeface="Times New Roman"/>
                        </a:rPr>
                        <a:t>76</a:t>
                      </a:r>
                      <a:endParaRPr lang="uk-UA" sz="1400" dirty="0">
                        <a:effectLst/>
                        <a:latin typeface="Calibri"/>
                        <a:ea typeface="Calibri"/>
                        <a:cs typeface="Times New Roman"/>
                      </a:endParaRPr>
                    </a:p>
                  </a:txBody>
                  <a:tcPr marL="60298" marR="60298" marT="0" marB="0"/>
                </a:tc>
                <a:tc>
                  <a:txBody>
                    <a:bodyPr/>
                    <a:lstStyle/>
                    <a:p>
                      <a:pPr>
                        <a:lnSpc>
                          <a:spcPct val="115000"/>
                        </a:lnSpc>
                        <a:spcAft>
                          <a:spcPts val="0"/>
                        </a:spcAft>
                      </a:pPr>
                      <a:r>
                        <a:rPr lang="en-US" sz="1400" dirty="0" smtClean="0">
                          <a:effectLst/>
                          <a:latin typeface="Calibri"/>
                          <a:ea typeface="Calibri"/>
                          <a:cs typeface="Times New Roman"/>
                        </a:rPr>
                        <a:t>35</a:t>
                      </a:r>
                      <a:endParaRPr lang="uk-UA" sz="1400" dirty="0">
                        <a:effectLst/>
                        <a:latin typeface="Calibri"/>
                        <a:ea typeface="Calibri"/>
                        <a:cs typeface="Times New Roman"/>
                      </a:endParaRPr>
                    </a:p>
                  </a:txBody>
                  <a:tcPr marL="60298" marR="60298" marT="0" marB="0"/>
                </a:tc>
                <a:tc>
                  <a:txBody>
                    <a:bodyPr/>
                    <a:lstStyle/>
                    <a:p>
                      <a:pPr>
                        <a:lnSpc>
                          <a:spcPct val="115000"/>
                        </a:lnSpc>
                        <a:spcAft>
                          <a:spcPts val="0"/>
                        </a:spcAft>
                      </a:pPr>
                      <a:r>
                        <a:rPr lang="en-US" sz="1400" b="1" dirty="0" smtClean="0">
                          <a:effectLst/>
                          <a:latin typeface="Calibri"/>
                          <a:ea typeface="Calibri"/>
                          <a:cs typeface="Times New Roman"/>
                        </a:rPr>
                        <a:t>111</a:t>
                      </a:r>
                      <a:endParaRPr lang="uk-UA" sz="1400" b="1" dirty="0">
                        <a:effectLst/>
                        <a:latin typeface="Calibri"/>
                        <a:ea typeface="Calibri"/>
                        <a:cs typeface="Times New Roman"/>
                      </a:endParaRPr>
                    </a:p>
                  </a:txBody>
                  <a:tcPr marL="60298" marR="60298" marT="0" marB="0"/>
                </a:tc>
                <a:tc>
                  <a:txBody>
                    <a:bodyPr/>
                    <a:lstStyle/>
                    <a:p>
                      <a:pPr>
                        <a:lnSpc>
                          <a:spcPct val="115000"/>
                        </a:lnSpc>
                        <a:spcAft>
                          <a:spcPts val="0"/>
                        </a:spcAft>
                      </a:pPr>
                      <a:r>
                        <a:rPr lang="en-US" sz="1400" dirty="0" smtClean="0">
                          <a:effectLst/>
                          <a:latin typeface="Calibri"/>
                          <a:ea typeface="Calibri"/>
                          <a:cs typeface="Times New Roman"/>
                        </a:rPr>
                        <a:t>-</a:t>
                      </a:r>
                      <a:endParaRPr lang="uk-UA" sz="1400" dirty="0">
                        <a:effectLst/>
                        <a:latin typeface="Calibri"/>
                        <a:ea typeface="Calibri"/>
                        <a:cs typeface="Times New Roman"/>
                      </a:endParaRPr>
                    </a:p>
                  </a:txBody>
                  <a:tcPr marL="60298" marR="60298" marT="0" marB="0"/>
                </a:tc>
                <a:tc>
                  <a:txBody>
                    <a:bodyPr/>
                    <a:lstStyle/>
                    <a:p>
                      <a:pPr>
                        <a:lnSpc>
                          <a:spcPct val="115000"/>
                        </a:lnSpc>
                        <a:spcAft>
                          <a:spcPts val="0"/>
                        </a:spcAft>
                      </a:pPr>
                      <a:r>
                        <a:rPr lang="en-US" sz="1400" dirty="0" smtClean="0">
                          <a:effectLst/>
                          <a:latin typeface="Calibri"/>
                          <a:ea typeface="Calibri"/>
                          <a:cs typeface="Times New Roman"/>
                        </a:rPr>
                        <a:t>-</a:t>
                      </a:r>
                      <a:endParaRPr lang="uk-UA" sz="1400" dirty="0">
                        <a:effectLst/>
                        <a:latin typeface="Calibri"/>
                        <a:ea typeface="Calibri"/>
                        <a:cs typeface="Times New Roman"/>
                      </a:endParaRPr>
                    </a:p>
                  </a:txBody>
                  <a:tcPr marL="60298" marR="60298" marT="0" marB="0"/>
                </a:tc>
                <a:tc>
                  <a:txBody>
                    <a:bodyPr/>
                    <a:lstStyle/>
                    <a:p>
                      <a:pPr>
                        <a:lnSpc>
                          <a:spcPct val="115000"/>
                        </a:lnSpc>
                        <a:spcAft>
                          <a:spcPts val="0"/>
                        </a:spcAft>
                      </a:pPr>
                      <a:r>
                        <a:rPr lang="uk-UA" sz="1400" dirty="0" smtClean="0">
                          <a:effectLst/>
                          <a:latin typeface="Calibri"/>
                          <a:ea typeface="Calibri"/>
                          <a:cs typeface="Times New Roman"/>
                        </a:rPr>
                        <a:t>-</a:t>
                      </a:r>
                      <a:endParaRPr lang="uk-UA" sz="1400" dirty="0">
                        <a:effectLst/>
                        <a:latin typeface="Calibri"/>
                        <a:ea typeface="Calibri"/>
                        <a:cs typeface="Times New Roman"/>
                      </a:endParaRPr>
                    </a:p>
                  </a:txBody>
                  <a:tcPr marL="60298" marR="60298" marT="0" marB="0"/>
                </a:tc>
                <a:tc>
                  <a:txBody>
                    <a:bodyPr/>
                    <a:lstStyle/>
                    <a:p>
                      <a:pPr>
                        <a:lnSpc>
                          <a:spcPct val="115000"/>
                        </a:lnSpc>
                        <a:spcAft>
                          <a:spcPts val="0"/>
                        </a:spcAft>
                      </a:pPr>
                      <a:r>
                        <a:rPr lang="uk-UA" sz="1600" dirty="0">
                          <a:effectLst/>
                        </a:rPr>
                        <a:t> </a:t>
                      </a:r>
                      <a:endParaRPr lang="uk-UA" sz="1000" dirty="0">
                        <a:effectLst/>
                        <a:latin typeface="Calibri"/>
                        <a:ea typeface="Calibri"/>
                        <a:cs typeface="Times New Roman"/>
                      </a:endParaRPr>
                    </a:p>
                  </a:txBody>
                  <a:tcPr marL="60298" marR="60298" marT="0" marB="0"/>
                </a:tc>
              </a:tr>
              <a:tr h="277370">
                <a:tc>
                  <a:txBody>
                    <a:bodyPr/>
                    <a:lstStyle/>
                    <a:p>
                      <a:pPr>
                        <a:lnSpc>
                          <a:spcPct val="115000"/>
                        </a:lnSpc>
                        <a:spcAft>
                          <a:spcPts val="0"/>
                        </a:spcAft>
                      </a:pPr>
                      <a:r>
                        <a:rPr lang="uk-UA" sz="1600" dirty="0">
                          <a:effectLst/>
                        </a:rPr>
                        <a:t> </a:t>
                      </a:r>
                      <a:endParaRPr lang="uk-UA" sz="1000" dirty="0">
                        <a:effectLst/>
                        <a:latin typeface="Calibri"/>
                        <a:ea typeface="Calibri"/>
                        <a:cs typeface="Times New Roman"/>
                      </a:endParaRPr>
                    </a:p>
                  </a:txBody>
                  <a:tcPr marL="60298" marR="60298" marT="0" marB="0"/>
                </a:tc>
                <a:tc>
                  <a:txBody>
                    <a:bodyPr/>
                    <a:lstStyle/>
                    <a:p>
                      <a:pPr>
                        <a:lnSpc>
                          <a:spcPct val="115000"/>
                        </a:lnSpc>
                        <a:spcAft>
                          <a:spcPts val="0"/>
                        </a:spcAft>
                      </a:pPr>
                      <a:endParaRPr lang="uk-UA" sz="1400" b="1" dirty="0">
                        <a:effectLst/>
                        <a:latin typeface="Calibri"/>
                        <a:ea typeface="Calibri"/>
                        <a:cs typeface="Times New Roman"/>
                      </a:endParaRPr>
                    </a:p>
                  </a:txBody>
                  <a:tcPr marL="60298" marR="60298" marT="0" marB="0"/>
                </a:tc>
                <a:tc>
                  <a:txBody>
                    <a:bodyPr/>
                    <a:lstStyle/>
                    <a:p>
                      <a:pPr>
                        <a:lnSpc>
                          <a:spcPct val="115000"/>
                        </a:lnSpc>
                        <a:spcAft>
                          <a:spcPts val="0"/>
                        </a:spcAft>
                      </a:pPr>
                      <a:r>
                        <a:rPr lang="uk-UA" sz="1400" dirty="0">
                          <a:effectLst/>
                        </a:rPr>
                        <a:t> </a:t>
                      </a:r>
                      <a:endParaRPr lang="uk-UA" sz="1400" dirty="0">
                        <a:effectLst/>
                        <a:latin typeface="Calibri"/>
                        <a:ea typeface="Calibri"/>
                        <a:cs typeface="Times New Roman"/>
                      </a:endParaRPr>
                    </a:p>
                  </a:txBody>
                  <a:tcPr marL="60298" marR="60298" marT="0" marB="0"/>
                </a:tc>
                <a:tc>
                  <a:txBody>
                    <a:bodyPr/>
                    <a:lstStyle/>
                    <a:p>
                      <a:pPr>
                        <a:lnSpc>
                          <a:spcPct val="115000"/>
                        </a:lnSpc>
                        <a:spcAft>
                          <a:spcPts val="0"/>
                        </a:spcAft>
                      </a:pPr>
                      <a:r>
                        <a:rPr lang="uk-UA" sz="1400">
                          <a:effectLst/>
                        </a:rPr>
                        <a:t> </a:t>
                      </a:r>
                      <a:endParaRPr lang="uk-UA" sz="1400">
                        <a:effectLst/>
                        <a:latin typeface="Calibri"/>
                        <a:ea typeface="Calibri"/>
                        <a:cs typeface="Times New Roman"/>
                      </a:endParaRPr>
                    </a:p>
                  </a:txBody>
                  <a:tcPr marL="60298" marR="60298" marT="0" marB="0"/>
                </a:tc>
                <a:tc>
                  <a:txBody>
                    <a:bodyPr/>
                    <a:lstStyle/>
                    <a:p>
                      <a:pPr>
                        <a:lnSpc>
                          <a:spcPct val="115000"/>
                        </a:lnSpc>
                        <a:spcAft>
                          <a:spcPts val="0"/>
                        </a:spcAft>
                      </a:pPr>
                      <a:endParaRPr lang="uk-UA" sz="1400" dirty="0">
                        <a:effectLst/>
                        <a:latin typeface="Calibri"/>
                        <a:ea typeface="Calibri"/>
                        <a:cs typeface="Times New Roman"/>
                      </a:endParaRPr>
                    </a:p>
                  </a:txBody>
                  <a:tcPr marL="60298" marR="60298" marT="0" marB="0"/>
                </a:tc>
                <a:tc>
                  <a:txBody>
                    <a:bodyPr/>
                    <a:lstStyle/>
                    <a:p>
                      <a:pPr>
                        <a:lnSpc>
                          <a:spcPct val="115000"/>
                        </a:lnSpc>
                        <a:spcAft>
                          <a:spcPts val="0"/>
                        </a:spcAft>
                      </a:pPr>
                      <a:r>
                        <a:rPr lang="uk-UA" sz="1400" dirty="0">
                          <a:effectLst/>
                        </a:rPr>
                        <a:t> </a:t>
                      </a:r>
                      <a:endParaRPr lang="uk-UA" sz="1400" dirty="0">
                        <a:effectLst/>
                        <a:latin typeface="Calibri"/>
                        <a:ea typeface="Calibri"/>
                        <a:cs typeface="Times New Roman"/>
                      </a:endParaRPr>
                    </a:p>
                  </a:txBody>
                  <a:tcPr marL="60298" marR="60298" marT="0" marB="0"/>
                </a:tc>
                <a:tc>
                  <a:txBody>
                    <a:bodyPr/>
                    <a:lstStyle/>
                    <a:p>
                      <a:pPr>
                        <a:lnSpc>
                          <a:spcPct val="115000"/>
                        </a:lnSpc>
                        <a:spcAft>
                          <a:spcPts val="0"/>
                        </a:spcAft>
                      </a:pPr>
                      <a:r>
                        <a:rPr lang="uk-UA" sz="1400" dirty="0">
                          <a:effectLst/>
                        </a:rPr>
                        <a:t> </a:t>
                      </a:r>
                      <a:endParaRPr lang="uk-UA" sz="1400" dirty="0">
                        <a:effectLst/>
                        <a:latin typeface="Calibri"/>
                        <a:ea typeface="Calibri"/>
                        <a:cs typeface="Times New Roman"/>
                      </a:endParaRPr>
                    </a:p>
                  </a:txBody>
                  <a:tcPr marL="60298" marR="60298" marT="0" marB="0"/>
                </a:tc>
                <a:tc>
                  <a:txBody>
                    <a:bodyPr/>
                    <a:lstStyle/>
                    <a:p>
                      <a:pPr>
                        <a:lnSpc>
                          <a:spcPct val="115000"/>
                        </a:lnSpc>
                        <a:spcAft>
                          <a:spcPts val="0"/>
                        </a:spcAft>
                      </a:pPr>
                      <a:r>
                        <a:rPr lang="uk-UA" sz="1400" dirty="0">
                          <a:effectLst/>
                        </a:rPr>
                        <a:t> </a:t>
                      </a:r>
                      <a:endParaRPr lang="uk-UA" sz="1400" dirty="0">
                        <a:effectLst/>
                        <a:latin typeface="Calibri"/>
                        <a:ea typeface="Calibri"/>
                        <a:cs typeface="Times New Roman"/>
                      </a:endParaRPr>
                    </a:p>
                  </a:txBody>
                  <a:tcPr marL="60298" marR="60298" marT="0" marB="0"/>
                </a:tc>
                <a:tc>
                  <a:txBody>
                    <a:bodyPr/>
                    <a:lstStyle/>
                    <a:p>
                      <a:pPr>
                        <a:lnSpc>
                          <a:spcPct val="115000"/>
                        </a:lnSpc>
                        <a:spcAft>
                          <a:spcPts val="0"/>
                        </a:spcAft>
                      </a:pPr>
                      <a:r>
                        <a:rPr lang="uk-UA" sz="1600">
                          <a:effectLst/>
                        </a:rPr>
                        <a:t> </a:t>
                      </a:r>
                      <a:endParaRPr lang="uk-UA" sz="1000">
                        <a:effectLst/>
                        <a:latin typeface="Calibri"/>
                        <a:ea typeface="Calibri"/>
                        <a:cs typeface="Times New Roman"/>
                      </a:endParaRPr>
                    </a:p>
                  </a:txBody>
                  <a:tcPr marL="60298" marR="60298" marT="0" marB="0"/>
                </a:tc>
              </a:tr>
              <a:tr h="277370">
                <a:tc>
                  <a:txBody>
                    <a:bodyPr/>
                    <a:lstStyle/>
                    <a:p>
                      <a:pPr>
                        <a:lnSpc>
                          <a:spcPct val="115000"/>
                        </a:lnSpc>
                        <a:spcAft>
                          <a:spcPts val="0"/>
                        </a:spcAft>
                      </a:pPr>
                      <a:r>
                        <a:rPr lang="uk-UA" sz="1600" dirty="0" smtClean="0">
                          <a:effectLst/>
                        </a:rPr>
                        <a:t>   Всього  по </a:t>
                      </a:r>
                      <a:r>
                        <a:rPr lang="uk-UA" sz="1600" dirty="0" err="1" smtClean="0">
                          <a:effectLst/>
                        </a:rPr>
                        <a:t>ф-ту</a:t>
                      </a:r>
                      <a:r>
                        <a:rPr lang="uk-UA" sz="1600" dirty="0" smtClean="0">
                          <a:effectLst/>
                        </a:rPr>
                        <a:t> </a:t>
                      </a:r>
                      <a:endParaRPr lang="uk-UA" sz="1000" dirty="0">
                        <a:effectLst/>
                        <a:latin typeface="Calibri"/>
                        <a:ea typeface="Calibri"/>
                        <a:cs typeface="Times New Roman"/>
                      </a:endParaRPr>
                    </a:p>
                  </a:txBody>
                  <a:tcPr marL="60298" marR="60298" marT="0" marB="0"/>
                </a:tc>
                <a:tc>
                  <a:txBody>
                    <a:bodyPr/>
                    <a:lstStyle/>
                    <a:p>
                      <a:pPr>
                        <a:lnSpc>
                          <a:spcPct val="115000"/>
                        </a:lnSpc>
                        <a:spcAft>
                          <a:spcPts val="0"/>
                        </a:spcAft>
                      </a:pPr>
                      <a:r>
                        <a:rPr lang="en-US" sz="1600" b="1" dirty="0" smtClean="0">
                          <a:effectLst/>
                          <a:latin typeface="Calibri"/>
                          <a:ea typeface="Calibri"/>
                          <a:cs typeface="Times New Roman"/>
                        </a:rPr>
                        <a:t>690</a:t>
                      </a:r>
                      <a:endParaRPr lang="uk-UA" sz="1600" b="1" dirty="0">
                        <a:effectLst/>
                        <a:latin typeface="Calibri"/>
                        <a:ea typeface="Calibri"/>
                        <a:cs typeface="Times New Roman"/>
                      </a:endParaRPr>
                    </a:p>
                  </a:txBody>
                  <a:tcPr marL="60298" marR="60298" marT="0" marB="0"/>
                </a:tc>
                <a:tc>
                  <a:txBody>
                    <a:bodyPr/>
                    <a:lstStyle/>
                    <a:p>
                      <a:pPr>
                        <a:lnSpc>
                          <a:spcPct val="115000"/>
                        </a:lnSpc>
                        <a:spcAft>
                          <a:spcPts val="0"/>
                        </a:spcAft>
                      </a:pPr>
                      <a:r>
                        <a:rPr lang="en-US" sz="1600" b="1" dirty="0" smtClean="0">
                          <a:effectLst/>
                          <a:latin typeface="Calibri"/>
                          <a:ea typeface="Calibri"/>
                          <a:cs typeface="Times New Roman"/>
                        </a:rPr>
                        <a:t>385</a:t>
                      </a:r>
                      <a:endParaRPr lang="uk-UA" sz="1600" b="1" dirty="0">
                        <a:effectLst/>
                        <a:latin typeface="Calibri"/>
                        <a:ea typeface="Calibri"/>
                        <a:cs typeface="Times New Roman"/>
                      </a:endParaRPr>
                    </a:p>
                  </a:txBody>
                  <a:tcPr marL="60298" marR="60298" marT="0" marB="0"/>
                </a:tc>
                <a:tc>
                  <a:txBody>
                    <a:bodyPr/>
                    <a:lstStyle/>
                    <a:p>
                      <a:pPr>
                        <a:lnSpc>
                          <a:spcPct val="115000"/>
                        </a:lnSpc>
                        <a:spcAft>
                          <a:spcPts val="0"/>
                        </a:spcAft>
                      </a:pPr>
                      <a:r>
                        <a:rPr lang="en-US" sz="1600" b="1" dirty="0" smtClean="0">
                          <a:effectLst/>
                          <a:latin typeface="Calibri"/>
                          <a:ea typeface="Calibri"/>
                          <a:cs typeface="Times New Roman"/>
                        </a:rPr>
                        <a:t>275</a:t>
                      </a:r>
                      <a:endParaRPr lang="uk-UA" sz="1600" b="1" dirty="0">
                        <a:effectLst/>
                        <a:latin typeface="Calibri"/>
                        <a:ea typeface="Calibri"/>
                        <a:cs typeface="Times New Roman"/>
                      </a:endParaRPr>
                    </a:p>
                  </a:txBody>
                  <a:tcPr marL="60298" marR="60298" marT="0" marB="0"/>
                </a:tc>
                <a:tc>
                  <a:txBody>
                    <a:bodyPr/>
                    <a:lstStyle/>
                    <a:p>
                      <a:pPr>
                        <a:lnSpc>
                          <a:spcPct val="115000"/>
                        </a:lnSpc>
                        <a:spcAft>
                          <a:spcPts val="0"/>
                        </a:spcAft>
                      </a:pPr>
                      <a:r>
                        <a:rPr lang="en-US" sz="1600" b="1" dirty="0" smtClean="0">
                          <a:effectLst/>
                          <a:latin typeface="Calibri"/>
                          <a:ea typeface="Calibri"/>
                          <a:cs typeface="Times New Roman"/>
                        </a:rPr>
                        <a:t>660</a:t>
                      </a:r>
                      <a:endParaRPr lang="uk-UA" sz="1600" b="1" dirty="0">
                        <a:effectLst/>
                        <a:latin typeface="Calibri"/>
                        <a:ea typeface="Calibri"/>
                        <a:cs typeface="Times New Roman"/>
                      </a:endParaRPr>
                    </a:p>
                  </a:txBody>
                  <a:tcPr marL="60298" marR="60298" marT="0" marB="0"/>
                </a:tc>
                <a:tc>
                  <a:txBody>
                    <a:bodyPr/>
                    <a:lstStyle/>
                    <a:p>
                      <a:pPr>
                        <a:lnSpc>
                          <a:spcPct val="115000"/>
                        </a:lnSpc>
                        <a:spcAft>
                          <a:spcPts val="0"/>
                        </a:spcAft>
                      </a:pPr>
                      <a:r>
                        <a:rPr lang="en-US" sz="1600" b="1" dirty="0" smtClean="0">
                          <a:effectLst/>
                          <a:latin typeface="Calibri"/>
                          <a:ea typeface="Calibri"/>
                          <a:cs typeface="Times New Roman"/>
                        </a:rPr>
                        <a:t>15</a:t>
                      </a:r>
                      <a:endParaRPr lang="uk-UA" sz="1600" b="1" dirty="0">
                        <a:effectLst/>
                        <a:latin typeface="Calibri"/>
                        <a:ea typeface="Calibri"/>
                        <a:cs typeface="Times New Roman"/>
                      </a:endParaRPr>
                    </a:p>
                  </a:txBody>
                  <a:tcPr marL="60298" marR="60298" marT="0" marB="0"/>
                </a:tc>
                <a:tc>
                  <a:txBody>
                    <a:bodyPr/>
                    <a:lstStyle/>
                    <a:p>
                      <a:pPr>
                        <a:lnSpc>
                          <a:spcPct val="115000"/>
                        </a:lnSpc>
                        <a:spcAft>
                          <a:spcPts val="0"/>
                        </a:spcAft>
                      </a:pPr>
                      <a:r>
                        <a:rPr lang="en-US" sz="1600" b="1" dirty="0" smtClean="0">
                          <a:effectLst/>
                          <a:latin typeface="Calibri"/>
                          <a:ea typeface="Calibri"/>
                          <a:cs typeface="Times New Roman"/>
                        </a:rPr>
                        <a:t>15</a:t>
                      </a:r>
                      <a:endParaRPr lang="uk-UA" sz="1600" b="1" dirty="0">
                        <a:effectLst/>
                        <a:latin typeface="Calibri"/>
                        <a:ea typeface="Calibri"/>
                        <a:cs typeface="Times New Roman"/>
                      </a:endParaRPr>
                    </a:p>
                  </a:txBody>
                  <a:tcPr marL="60298" marR="60298" marT="0" marB="0"/>
                </a:tc>
                <a:tc>
                  <a:txBody>
                    <a:bodyPr/>
                    <a:lstStyle/>
                    <a:p>
                      <a:pPr>
                        <a:lnSpc>
                          <a:spcPct val="115000"/>
                        </a:lnSpc>
                        <a:spcAft>
                          <a:spcPts val="0"/>
                        </a:spcAft>
                      </a:pPr>
                      <a:r>
                        <a:rPr lang="en-US" sz="1600" b="1" dirty="0" smtClean="0">
                          <a:effectLst/>
                          <a:latin typeface="Calibri"/>
                          <a:ea typeface="Calibri"/>
                          <a:cs typeface="Times New Roman"/>
                        </a:rPr>
                        <a:t>30</a:t>
                      </a:r>
                      <a:endParaRPr lang="uk-UA" sz="1600" b="1" dirty="0">
                        <a:effectLst/>
                        <a:latin typeface="Calibri"/>
                        <a:ea typeface="Calibri"/>
                        <a:cs typeface="Times New Roman"/>
                      </a:endParaRPr>
                    </a:p>
                  </a:txBody>
                  <a:tcPr marL="60298" marR="60298" marT="0" marB="0"/>
                </a:tc>
                <a:tc>
                  <a:txBody>
                    <a:bodyPr/>
                    <a:lstStyle/>
                    <a:p>
                      <a:pPr>
                        <a:lnSpc>
                          <a:spcPct val="115000"/>
                        </a:lnSpc>
                        <a:spcAft>
                          <a:spcPts val="0"/>
                        </a:spcAft>
                      </a:pPr>
                      <a:r>
                        <a:rPr lang="uk-UA" sz="1600" dirty="0">
                          <a:effectLst/>
                        </a:rPr>
                        <a:t> </a:t>
                      </a:r>
                      <a:endParaRPr lang="uk-UA" sz="1600" dirty="0">
                        <a:effectLst/>
                        <a:latin typeface="Calibri"/>
                        <a:ea typeface="Calibri"/>
                        <a:cs typeface="Times New Roman"/>
                      </a:endParaRPr>
                    </a:p>
                  </a:txBody>
                  <a:tcPr marL="60298" marR="60298" marT="0" marB="0"/>
                </a:tc>
              </a:tr>
            </a:tbl>
          </a:graphicData>
        </a:graphic>
      </p:graphicFrame>
    </p:spTree>
    <p:extLst>
      <p:ext uri="{BB962C8B-B14F-4D97-AF65-F5344CB8AC3E}">
        <p14:creationId xmlns:p14="http://schemas.microsoft.com/office/powerpoint/2010/main" val="14171624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sz="2400" dirty="0" smtClean="0"/>
              <a:t> КОНТИГЕНТ </a:t>
            </a:r>
            <a:r>
              <a:rPr lang="ru-RU" sz="2400" dirty="0"/>
              <a:t>СТУДЕНТІВ </a:t>
            </a:r>
            <a:r>
              <a:rPr lang="ru-RU" sz="2400" dirty="0" smtClean="0"/>
              <a:t>ЗАОЧНОЇ  </a:t>
            </a:r>
            <a:r>
              <a:rPr lang="ru-RU" sz="2400" dirty="0"/>
              <a:t>ФОРМИ НАВЧАННЯ  </a:t>
            </a:r>
            <a:r>
              <a:rPr lang="ru-RU" sz="2400" dirty="0" smtClean="0"/>
              <a:t/>
            </a:r>
            <a:br>
              <a:rPr lang="ru-RU" sz="2400" dirty="0" smtClean="0"/>
            </a:br>
            <a:r>
              <a:rPr lang="ru-RU" sz="2400" dirty="0" smtClean="0"/>
              <a:t>(</a:t>
            </a:r>
            <a:r>
              <a:rPr lang="ru-RU" sz="2400" dirty="0"/>
              <a:t>СТАНОМ НА </a:t>
            </a:r>
            <a:r>
              <a:rPr lang="ru-RU" sz="2400" dirty="0" smtClean="0"/>
              <a:t>1.03.2018 </a:t>
            </a:r>
            <a:r>
              <a:rPr lang="ru-RU" sz="2400" dirty="0"/>
              <a:t>р</a:t>
            </a:r>
            <a:r>
              <a:rPr lang="ru-RU" sz="2400" dirty="0" smtClean="0"/>
              <a:t>.)</a:t>
            </a:r>
            <a:endParaRPr lang="uk-UA" sz="2400" dirty="0"/>
          </a:p>
        </p:txBody>
      </p:sp>
      <p:graphicFrame>
        <p:nvGraphicFramePr>
          <p:cNvPr id="5" name="Таблица 4"/>
          <p:cNvGraphicFramePr>
            <a:graphicFrameLocks noGrp="1"/>
          </p:cNvGraphicFramePr>
          <p:nvPr>
            <p:extLst>
              <p:ext uri="{D42A27DB-BD31-4B8C-83A1-F6EECF244321}">
                <p14:modId xmlns:p14="http://schemas.microsoft.com/office/powerpoint/2010/main" val="3783644437"/>
              </p:ext>
            </p:extLst>
          </p:nvPr>
        </p:nvGraphicFramePr>
        <p:xfrm>
          <a:off x="251520" y="1628800"/>
          <a:ext cx="8208912" cy="3404793"/>
        </p:xfrm>
        <a:graphic>
          <a:graphicData uri="http://schemas.openxmlformats.org/drawingml/2006/table">
            <a:tbl>
              <a:tblPr firstRow="1" firstCol="1" bandRow="1">
                <a:tableStyleId>{5C22544A-7EE6-4342-B048-85BDC9FD1C3A}</a:tableStyleId>
              </a:tblPr>
              <a:tblGrid>
                <a:gridCol w="2088232"/>
                <a:gridCol w="648072"/>
                <a:gridCol w="792088"/>
                <a:gridCol w="864096"/>
                <a:gridCol w="576064"/>
                <a:gridCol w="1008112"/>
                <a:gridCol w="1008112"/>
                <a:gridCol w="720080"/>
                <a:gridCol w="504056"/>
              </a:tblGrid>
              <a:tr h="986205">
                <a:tc rowSpan="2">
                  <a:txBody>
                    <a:bodyPr/>
                    <a:lstStyle/>
                    <a:p>
                      <a:pPr>
                        <a:lnSpc>
                          <a:spcPct val="115000"/>
                        </a:lnSpc>
                        <a:spcAft>
                          <a:spcPts val="0"/>
                        </a:spcAft>
                      </a:pPr>
                      <a:r>
                        <a:rPr lang="uk-UA" sz="1400" dirty="0">
                          <a:effectLst/>
                        </a:rPr>
                        <a:t>   </a:t>
                      </a:r>
                      <a:endParaRPr lang="uk-UA" sz="1000" dirty="0">
                        <a:effectLst/>
                        <a:latin typeface="Calibri"/>
                        <a:ea typeface="Calibri"/>
                        <a:cs typeface="Times New Roman"/>
                      </a:endParaRPr>
                    </a:p>
                  </a:txBody>
                  <a:tcPr marL="60298" marR="60298" marT="0" marB="0"/>
                </a:tc>
                <a:tc rowSpan="2">
                  <a:txBody>
                    <a:bodyPr/>
                    <a:lstStyle/>
                    <a:p>
                      <a:pPr>
                        <a:lnSpc>
                          <a:spcPct val="115000"/>
                        </a:lnSpc>
                        <a:spcAft>
                          <a:spcPts val="0"/>
                        </a:spcAft>
                      </a:pPr>
                      <a:r>
                        <a:rPr lang="uk-UA" sz="1400" dirty="0">
                          <a:effectLst/>
                        </a:rPr>
                        <a:t>Всього </a:t>
                      </a:r>
                      <a:endParaRPr lang="uk-UA" sz="1000" dirty="0">
                        <a:effectLst/>
                        <a:latin typeface="Calibri"/>
                        <a:ea typeface="Calibri"/>
                        <a:cs typeface="Times New Roman"/>
                      </a:endParaRPr>
                    </a:p>
                  </a:txBody>
                  <a:tcPr marL="60298" marR="60298" marT="0" marB="0"/>
                </a:tc>
                <a:tc gridSpan="2">
                  <a:txBody>
                    <a:bodyPr/>
                    <a:lstStyle/>
                    <a:p>
                      <a:pPr>
                        <a:lnSpc>
                          <a:spcPct val="115000"/>
                        </a:lnSpc>
                        <a:spcAft>
                          <a:spcPts val="0"/>
                        </a:spcAft>
                      </a:pPr>
                      <a:r>
                        <a:rPr lang="uk-UA" sz="1400" baseline="0" dirty="0" smtClean="0">
                          <a:effectLst/>
                          <a:latin typeface="+mn-lt"/>
                          <a:ea typeface="+mn-ea"/>
                          <a:cs typeface="+mn-cs"/>
                        </a:rPr>
                        <a:t>  ОР  Бакалавр </a:t>
                      </a:r>
                      <a:endParaRPr lang="uk-UA" sz="1000" dirty="0" smtClean="0">
                        <a:effectLst/>
                        <a:latin typeface="Calibri"/>
                        <a:ea typeface="Calibri"/>
                        <a:cs typeface="Times New Roman"/>
                      </a:endParaRPr>
                    </a:p>
                  </a:txBody>
                  <a:tcPr marL="60298" marR="60298" marT="0" marB="0"/>
                </a:tc>
                <a:tc hMerge="1">
                  <a:txBody>
                    <a:bodyPr/>
                    <a:lstStyle/>
                    <a:p>
                      <a:endParaRPr lang="uk-UA"/>
                    </a:p>
                  </a:txBody>
                  <a:tcPr/>
                </a:tc>
                <a:tc rowSpan="2">
                  <a:txBody>
                    <a:bodyPr/>
                    <a:lstStyle/>
                    <a:p>
                      <a:pPr>
                        <a:lnSpc>
                          <a:spcPct val="115000"/>
                        </a:lnSpc>
                        <a:spcAft>
                          <a:spcPts val="0"/>
                        </a:spcAft>
                      </a:pPr>
                      <a:r>
                        <a:rPr lang="uk-UA" sz="1400" dirty="0" err="1" smtClean="0">
                          <a:effectLst/>
                          <a:latin typeface="Calibri"/>
                          <a:ea typeface="Calibri"/>
                          <a:cs typeface="Times New Roman"/>
                        </a:rPr>
                        <a:t>Ра-зом</a:t>
                      </a:r>
                      <a:endParaRPr lang="uk-UA" sz="1400" dirty="0">
                        <a:effectLst/>
                        <a:latin typeface="Calibri"/>
                        <a:ea typeface="Calibri"/>
                        <a:cs typeface="Times New Roman"/>
                      </a:endParaRPr>
                    </a:p>
                  </a:txBody>
                  <a:tcPr marL="60298" marR="60298" marT="0" marB="0"/>
                </a:tc>
                <a:tc gridSpan="2">
                  <a:txBody>
                    <a:bodyPr/>
                    <a:lstStyle/>
                    <a:p>
                      <a:pPr>
                        <a:lnSpc>
                          <a:spcPct val="115000"/>
                        </a:lnSpc>
                        <a:spcAft>
                          <a:spcPts val="0"/>
                        </a:spcAft>
                      </a:pPr>
                      <a:r>
                        <a:rPr lang="uk-UA" sz="1400" dirty="0" smtClean="0">
                          <a:effectLst/>
                        </a:rPr>
                        <a:t>   ОР «Магістр </a:t>
                      </a:r>
                      <a:endParaRPr lang="uk-UA" sz="1000" dirty="0">
                        <a:effectLst/>
                        <a:latin typeface="Calibri"/>
                        <a:ea typeface="Calibri"/>
                        <a:cs typeface="Times New Roman"/>
                      </a:endParaRPr>
                    </a:p>
                  </a:txBody>
                  <a:tcPr marL="60298" marR="60298" marT="0" marB="0"/>
                </a:tc>
                <a:tc hMerge="1">
                  <a:txBody>
                    <a:bodyPr/>
                    <a:lstStyle/>
                    <a:p>
                      <a:endParaRPr lang="uk-UA"/>
                    </a:p>
                  </a:txBody>
                  <a:tcPr/>
                </a:tc>
                <a:tc rowSpan="2">
                  <a:txBody>
                    <a:bodyPr/>
                    <a:lstStyle/>
                    <a:p>
                      <a:pPr>
                        <a:lnSpc>
                          <a:spcPct val="115000"/>
                        </a:lnSpc>
                        <a:spcAft>
                          <a:spcPts val="0"/>
                        </a:spcAft>
                      </a:pPr>
                      <a:r>
                        <a:rPr lang="uk-UA" sz="1400" dirty="0" smtClean="0">
                          <a:effectLst/>
                        </a:rPr>
                        <a:t> Разом</a:t>
                      </a:r>
                      <a:endParaRPr lang="uk-UA" sz="1000" dirty="0">
                        <a:effectLst/>
                        <a:latin typeface="Calibri"/>
                        <a:ea typeface="Calibri"/>
                        <a:cs typeface="Times New Roman"/>
                      </a:endParaRPr>
                    </a:p>
                  </a:txBody>
                  <a:tcPr marL="60298" marR="60298" marT="0" marB="0"/>
                </a:tc>
                <a:tc>
                  <a:txBody>
                    <a:bodyPr/>
                    <a:lstStyle/>
                    <a:p>
                      <a:pPr>
                        <a:lnSpc>
                          <a:spcPct val="115000"/>
                        </a:lnSpc>
                        <a:spcAft>
                          <a:spcPts val="0"/>
                        </a:spcAft>
                      </a:pPr>
                      <a:r>
                        <a:rPr lang="uk-UA" sz="1400" dirty="0">
                          <a:effectLst/>
                        </a:rPr>
                        <a:t> Прим. </a:t>
                      </a:r>
                      <a:endParaRPr lang="uk-UA" sz="1000" dirty="0">
                        <a:effectLst/>
                        <a:latin typeface="Calibri"/>
                        <a:ea typeface="Calibri"/>
                        <a:cs typeface="Times New Roman"/>
                      </a:endParaRPr>
                    </a:p>
                  </a:txBody>
                  <a:tcPr marL="60298" marR="60298" marT="0" marB="0"/>
                </a:tc>
              </a:tr>
              <a:tr h="493103">
                <a:tc vMerge="1">
                  <a:txBody>
                    <a:bodyPr/>
                    <a:lstStyle/>
                    <a:p>
                      <a:endParaRPr lang="uk-UA"/>
                    </a:p>
                  </a:txBody>
                  <a:tcPr/>
                </a:tc>
                <a:tc vMerge="1">
                  <a:txBody>
                    <a:bodyPr/>
                    <a:lstStyle/>
                    <a:p>
                      <a:endParaRPr lang="uk-UA"/>
                    </a:p>
                  </a:txBody>
                  <a:tcPr/>
                </a:tc>
                <a:tc>
                  <a:txBody>
                    <a:bodyPr/>
                    <a:lstStyle/>
                    <a:p>
                      <a:pPr>
                        <a:lnSpc>
                          <a:spcPct val="115000"/>
                        </a:lnSpc>
                        <a:spcAft>
                          <a:spcPts val="0"/>
                        </a:spcAft>
                      </a:pPr>
                      <a:r>
                        <a:rPr lang="uk-UA" sz="1400" dirty="0">
                          <a:effectLst/>
                        </a:rPr>
                        <a:t>Бюджетна форма</a:t>
                      </a:r>
                      <a:endParaRPr lang="uk-UA" sz="1000" dirty="0">
                        <a:effectLst/>
                        <a:latin typeface="Calibri"/>
                        <a:ea typeface="Calibri"/>
                        <a:cs typeface="Times New Roman"/>
                      </a:endParaRPr>
                    </a:p>
                  </a:txBody>
                  <a:tcPr marL="60298" marR="60298" marT="0" marB="0"/>
                </a:tc>
                <a:tc>
                  <a:txBody>
                    <a:bodyPr/>
                    <a:lstStyle/>
                    <a:p>
                      <a:pPr>
                        <a:lnSpc>
                          <a:spcPct val="115000"/>
                        </a:lnSpc>
                        <a:spcAft>
                          <a:spcPts val="0"/>
                        </a:spcAft>
                      </a:pPr>
                      <a:r>
                        <a:rPr lang="uk-UA" sz="1400" dirty="0">
                          <a:effectLst/>
                        </a:rPr>
                        <a:t>Платна форма </a:t>
                      </a:r>
                      <a:endParaRPr lang="uk-UA" sz="1000" dirty="0">
                        <a:effectLst/>
                        <a:latin typeface="Calibri"/>
                        <a:ea typeface="Calibri"/>
                        <a:cs typeface="Times New Roman"/>
                      </a:endParaRPr>
                    </a:p>
                  </a:txBody>
                  <a:tcPr marL="60298" marR="60298" marT="0" marB="0"/>
                </a:tc>
                <a:tc vMerge="1">
                  <a:txBody>
                    <a:bodyPr/>
                    <a:lstStyle/>
                    <a:p>
                      <a:pPr>
                        <a:lnSpc>
                          <a:spcPct val="115000"/>
                        </a:lnSpc>
                        <a:spcAft>
                          <a:spcPts val="0"/>
                        </a:spcAft>
                      </a:pPr>
                      <a:endParaRPr lang="uk-UA" sz="1000" dirty="0">
                        <a:effectLst/>
                        <a:latin typeface="Calibri"/>
                        <a:ea typeface="Calibri"/>
                        <a:cs typeface="Times New Roman"/>
                      </a:endParaRPr>
                    </a:p>
                  </a:txBody>
                  <a:tcPr marL="60298" marR="60298" marT="0" marB="0"/>
                </a:tc>
                <a:tc>
                  <a:txBody>
                    <a:bodyPr/>
                    <a:lstStyle/>
                    <a:p>
                      <a:pPr>
                        <a:lnSpc>
                          <a:spcPct val="115000"/>
                        </a:lnSpc>
                        <a:spcAft>
                          <a:spcPts val="0"/>
                        </a:spcAft>
                      </a:pPr>
                      <a:r>
                        <a:rPr lang="uk-UA" sz="1400" dirty="0" smtClean="0">
                          <a:effectLst/>
                        </a:rPr>
                        <a:t>Бюджетна </a:t>
                      </a:r>
                      <a:r>
                        <a:rPr lang="uk-UA" sz="1400" dirty="0">
                          <a:effectLst/>
                        </a:rPr>
                        <a:t>форма</a:t>
                      </a:r>
                      <a:endParaRPr lang="uk-UA" sz="1000" dirty="0">
                        <a:effectLst/>
                        <a:latin typeface="Calibri"/>
                        <a:ea typeface="Calibri"/>
                        <a:cs typeface="Times New Roman"/>
                      </a:endParaRPr>
                    </a:p>
                  </a:txBody>
                  <a:tcPr marL="60298" marR="60298" marT="0" marB="0"/>
                </a:tc>
                <a:tc>
                  <a:txBody>
                    <a:bodyPr/>
                    <a:lstStyle/>
                    <a:p>
                      <a:pPr>
                        <a:lnSpc>
                          <a:spcPct val="115000"/>
                        </a:lnSpc>
                        <a:spcAft>
                          <a:spcPts val="0"/>
                        </a:spcAft>
                      </a:pPr>
                      <a:r>
                        <a:rPr lang="uk-UA" sz="1400" dirty="0" smtClean="0">
                          <a:effectLst/>
                        </a:rPr>
                        <a:t>Платна</a:t>
                      </a:r>
                      <a:r>
                        <a:rPr lang="uk-UA" sz="1400" baseline="0" dirty="0" smtClean="0">
                          <a:effectLst/>
                        </a:rPr>
                        <a:t> </a:t>
                      </a:r>
                    </a:p>
                    <a:p>
                      <a:pPr>
                        <a:lnSpc>
                          <a:spcPct val="115000"/>
                        </a:lnSpc>
                        <a:spcAft>
                          <a:spcPts val="0"/>
                        </a:spcAft>
                      </a:pPr>
                      <a:r>
                        <a:rPr lang="uk-UA" sz="1400" baseline="0" dirty="0" smtClean="0">
                          <a:effectLst/>
                          <a:latin typeface="Calibri"/>
                          <a:ea typeface="Calibri"/>
                          <a:cs typeface="Times New Roman"/>
                        </a:rPr>
                        <a:t>форма</a:t>
                      </a:r>
                      <a:endParaRPr lang="uk-UA" sz="1000" dirty="0">
                        <a:effectLst/>
                        <a:latin typeface="Calibri"/>
                        <a:ea typeface="Calibri"/>
                        <a:cs typeface="Times New Roman"/>
                      </a:endParaRPr>
                    </a:p>
                  </a:txBody>
                  <a:tcPr marL="60298" marR="60298" marT="0" marB="0"/>
                </a:tc>
                <a:tc vMerge="1">
                  <a:txBody>
                    <a:bodyPr/>
                    <a:lstStyle/>
                    <a:p>
                      <a:pPr>
                        <a:lnSpc>
                          <a:spcPct val="115000"/>
                        </a:lnSpc>
                        <a:spcAft>
                          <a:spcPts val="0"/>
                        </a:spcAft>
                      </a:pPr>
                      <a:endParaRPr lang="uk-UA" sz="1000" dirty="0">
                        <a:effectLst/>
                        <a:latin typeface="Calibri"/>
                        <a:ea typeface="Calibri"/>
                        <a:cs typeface="Times New Roman"/>
                      </a:endParaRPr>
                    </a:p>
                  </a:txBody>
                  <a:tcPr marL="60298" marR="60298" marT="0" marB="0"/>
                </a:tc>
                <a:tc>
                  <a:txBody>
                    <a:bodyPr/>
                    <a:lstStyle/>
                    <a:p>
                      <a:pPr>
                        <a:lnSpc>
                          <a:spcPct val="115000"/>
                        </a:lnSpc>
                        <a:spcAft>
                          <a:spcPts val="0"/>
                        </a:spcAft>
                      </a:pPr>
                      <a:r>
                        <a:rPr lang="uk-UA" sz="1400" dirty="0">
                          <a:effectLst/>
                        </a:rPr>
                        <a:t> </a:t>
                      </a:r>
                      <a:endParaRPr lang="uk-UA" sz="1000" dirty="0">
                        <a:effectLst/>
                        <a:latin typeface="Calibri"/>
                        <a:ea typeface="Calibri"/>
                        <a:cs typeface="Times New Roman"/>
                      </a:endParaRPr>
                    </a:p>
                  </a:txBody>
                  <a:tcPr marL="60298" marR="60298" marT="0" marB="0"/>
                </a:tc>
              </a:tr>
              <a:tr h="277370">
                <a:tc>
                  <a:txBody>
                    <a:bodyPr/>
                    <a:lstStyle/>
                    <a:p>
                      <a:pPr>
                        <a:lnSpc>
                          <a:spcPct val="115000"/>
                        </a:lnSpc>
                        <a:spcAft>
                          <a:spcPts val="0"/>
                        </a:spcAft>
                      </a:pPr>
                      <a:r>
                        <a:rPr lang="uk-UA" sz="1600" dirty="0">
                          <a:effectLst/>
                        </a:rPr>
                        <a:t>  </a:t>
                      </a:r>
                      <a:r>
                        <a:rPr lang="uk-UA" sz="1600" dirty="0" smtClean="0">
                          <a:effectLst/>
                        </a:rPr>
                        <a:t>Дошкільна</a:t>
                      </a:r>
                      <a:r>
                        <a:rPr lang="uk-UA" sz="1600" baseline="0" dirty="0" smtClean="0">
                          <a:effectLst/>
                        </a:rPr>
                        <a:t> освіта </a:t>
                      </a:r>
                      <a:endParaRPr lang="uk-UA" sz="1000" dirty="0">
                        <a:effectLst/>
                        <a:latin typeface="Calibri"/>
                        <a:ea typeface="Calibri"/>
                        <a:cs typeface="Times New Roman"/>
                      </a:endParaRPr>
                    </a:p>
                  </a:txBody>
                  <a:tcPr marL="60298" marR="60298" marT="0" marB="0"/>
                </a:tc>
                <a:tc>
                  <a:txBody>
                    <a:bodyPr/>
                    <a:lstStyle/>
                    <a:p>
                      <a:pPr>
                        <a:lnSpc>
                          <a:spcPct val="115000"/>
                        </a:lnSpc>
                        <a:spcAft>
                          <a:spcPts val="0"/>
                        </a:spcAft>
                      </a:pPr>
                      <a:r>
                        <a:rPr lang="en-US" sz="1400" b="1" dirty="0" smtClean="0">
                          <a:effectLst/>
                          <a:latin typeface="Calibri"/>
                          <a:ea typeface="Calibri"/>
                          <a:cs typeface="Times New Roman"/>
                        </a:rPr>
                        <a:t>209</a:t>
                      </a:r>
                      <a:endParaRPr lang="uk-UA" sz="1400" b="1" dirty="0">
                        <a:effectLst/>
                        <a:latin typeface="Calibri"/>
                        <a:ea typeface="Calibri"/>
                        <a:cs typeface="Times New Roman"/>
                      </a:endParaRPr>
                    </a:p>
                  </a:txBody>
                  <a:tcPr marL="60298" marR="60298" marT="0" marB="0"/>
                </a:tc>
                <a:tc>
                  <a:txBody>
                    <a:bodyPr/>
                    <a:lstStyle/>
                    <a:p>
                      <a:pPr>
                        <a:lnSpc>
                          <a:spcPct val="115000"/>
                        </a:lnSpc>
                        <a:spcAft>
                          <a:spcPts val="0"/>
                        </a:spcAft>
                      </a:pPr>
                      <a:r>
                        <a:rPr lang="en-US" sz="1400" dirty="0" smtClean="0">
                          <a:effectLst/>
                          <a:latin typeface="Calibri"/>
                          <a:ea typeface="Calibri"/>
                          <a:cs typeface="Times New Roman"/>
                        </a:rPr>
                        <a:t>44</a:t>
                      </a:r>
                      <a:endParaRPr lang="uk-UA" sz="1400" dirty="0">
                        <a:effectLst/>
                        <a:latin typeface="Calibri"/>
                        <a:ea typeface="Calibri"/>
                        <a:cs typeface="Times New Roman"/>
                      </a:endParaRPr>
                    </a:p>
                  </a:txBody>
                  <a:tcPr marL="60298" marR="60298" marT="0" marB="0"/>
                </a:tc>
                <a:tc>
                  <a:txBody>
                    <a:bodyPr/>
                    <a:lstStyle/>
                    <a:p>
                      <a:pPr>
                        <a:lnSpc>
                          <a:spcPct val="115000"/>
                        </a:lnSpc>
                        <a:spcAft>
                          <a:spcPts val="0"/>
                        </a:spcAft>
                      </a:pPr>
                      <a:r>
                        <a:rPr lang="en-US" sz="1400" dirty="0" smtClean="0">
                          <a:effectLst/>
                          <a:latin typeface="Calibri"/>
                          <a:ea typeface="Calibri"/>
                          <a:cs typeface="Times New Roman"/>
                        </a:rPr>
                        <a:t>132</a:t>
                      </a:r>
                      <a:endParaRPr lang="uk-UA" sz="1400" dirty="0">
                        <a:effectLst/>
                        <a:latin typeface="Calibri"/>
                        <a:ea typeface="Calibri"/>
                        <a:cs typeface="Times New Roman"/>
                      </a:endParaRPr>
                    </a:p>
                  </a:txBody>
                  <a:tcPr marL="60298" marR="60298" marT="0" marB="0"/>
                </a:tc>
                <a:tc>
                  <a:txBody>
                    <a:bodyPr/>
                    <a:lstStyle/>
                    <a:p>
                      <a:pPr>
                        <a:lnSpc>
                          <a:spcPct val="115000"/>
                        </a:lnSpc>
                        <a:spcAft>
                          <a:spcPts val="0"/>
                        </a:spcAft>
                      </a:pPr>
                      <a:r>
                        <a:rPr lang="en-US" sz="1400" b="0" dirty="0" smtClean="0">
                          <a:effectLst/>
                          <a:latin typeface="Calibri"/>
                          <a:ea typeface="Calibri"/>
                          <a:cs typeface="Times New Roman"/>
                        </a:rPr>
                        <a:t>176</a:t>
                      </a:r>
                      <a:endParaRPr lang="uk-UA" sz="1400" b="0" dirty="0">
                        <a:effectLst/>
                        <a:latin typeface="Calibri"/>
                        <a:ea typeface="Calibri"/>
                        <a:cs typeface="Times New Roman"/>
                      </a:endParaRPr>
                    </a:p>
                  </a:txBody>
                  <a:tcPr marL="60298" marR="60298" marT="0" marB="0"/>
                </a:tc>
                <a:tc>
                  <a:txBody>
                    <a:bodyPr/>
                    <a:lstStyle/>
                    <a:p>
                      <a:pPr>
                        <a:lnSpc>
                          <a:spcPct val="115000"/>
                        </a:lnSpc>
                        <a:spcAft>
                          <a:spcPts val="0"/>
                        </a:spcAft>
                      </a:pPr>
                      <a:endParaRPr lang="uk-UA" sz="1400" dirty="0">
                        <a:effectLst/>
                        <a:latin typeface="Calibri"/>
                        <a:ea typeface="Calibri"/>
                        <a:cs typeface="Times New Roman"/>
                      </a:endParaRPr>
                    </a:p>
                  </a:txBody>
                  <a:tcPr marL="60298" marR="60298" marT="0" marB="0"/>
                </a:tc>
                <a:tc>
                  <a:txBody>
                    <a:bodyPr/>
                    <a:lstStyle/>
                    <a:p>
                      <a:pPr>
                        <a:lnSpc>
                          <a:spcPct val="115000"/>
                        </a:lnSpc>
                        <a:spcAft>
                          <a:spcPts val="0"/>
                        </a:spcAft>
                      </a:pPr>
                      <a:r>
                        <a:rPr lang="en-US" sz="1400" dirty="0" smtClean="0">
                          <a:effectLst/>
                          <a:latin typeface="Calibri"/>
                          <a:ea typeface="Calibri"/>
                          <a:cs typeface="Times New Roman"/>
                        </a:rPr>
                        <a:t>33</a:t>
                      </a:r>
                      <a:endParaRPr lang="uk-UA" sz="1400" dirty="0">
                        <a:effectLst/>
                        <a:latin typeface="Calibri"/>
                        <a:ea typeface="Calibri"/>
                        <a:cs typeface="Times New Roman"/>
                      </a:endParaRPr>
                    </a:p>
                  </a:txBody>
                  <a:tcPr marL="60298" marR="60298" marT="0" marB="0"/>
                </a:tc>
                <a:tc>
                  <a:txBody>
                    <a:bodyPr/>
                    <a:lstStyle/>
                    <a:p>
                      <a:pPr>
                        <a:lnSpc>
                          <a:spcPct val="115000"/>
                        </a:lnSpc>
                        <a:spcAft>
                          <a:spcPts val="0"/>
                        </a:spcAft>
                      </a:pPr>
                      <a:r>
                        <a:rPr lang="en-US" sz="1400" b="1" dirty="0" smtClean="0">
                          <a:effectLst/>
                          <a:latin typeface="Calibri"/>
                          <a:ea typeface="Calibri"/>
                          <a:cs typeface="Times New Roman"/>
                        </a:rPr>
                        <a:t>33</a:t>
                      </a:r>
                      <a:endParaRPr lang="uk-UA" sz="1400" b="1" dirty="0">
                        <a:effectLst/>
                        <a:latin typeface="Calibri"/>
                        <a:ea typeface="Calibri"/>
                        <a:cs typeface="Times New Roman"/>
                      </a:endParaRPr>
                    </a:p>
                  </a:txBody>
                  <a:tcPr marL="60298" marR="60298" marT="0" marB="0"/>
                </a:tc>
                <a:tc>
                  <a:txBody>
                    <a:bodyPr/>
                    <a:lstStyle/>
                    <a:p>
                      <a:pPr>
                        <a:lnSpc>
                          <a:spcPct val="115000"/>
                        </a:lnSpc>
                        <a:spcAft>
                          <a:spcPts val="0"/>
                        </a:spcAft>
                      </a:pPr>
                      <a:r>
                        <a:rPr lang="uk-UA" sz="1600" dirty="0">
                          <a:effectLst/>
                        </a:rPr>
                        <a:t> </a:t>
                      </a:r>
                      <a:endParaRPr lang="uk-UA" sz="1000" dirty="0">
                        <a:effectLst/>
                        <a:latin typeface="Calibri"/>
                        <a:ea typeface="Calibri"/>
                        <a:cs typeface="Times New Roman"/>
                      </a:endParaRPr>
                    </a:p>
                  </a:txBody>
                  <a:tcPr marL="60298" marR="60298" marT="0" marB="0"/>
                </a:tc>
              </a:tr>
              <a:tr h="277370">
                <a:tc>
                  <a:txBody>
                    <a:bodyPr/>
                    <a:lstStyle/>
                    <a:p>
                      <a:pPr>
                        <a:lnSpc>
                          <a:spcPct val="115000"/>
                        </a:lnSpc>
                        <a:spcAft>
                          <a:spcPts val="0"/>
                        </a:spcAft>
                      </a:pPr>
                      <a:r>
                        <a:rPr lang="uk-UA" sz="1600" dirty="0">
                          <a:effectLst/>
                        </a:rPr>
                        <a:t>  </a:t>
                      </a:r>
                      <a:r>
                        <a:rPr lang="uk-UA" sz="1600" dirty="0" smtClean="0">
                          <a:effectLst/>
                        </a:rPr>
                        <a:t>Початкова</a:t>
                      </a:r>
                      <a:r>
                        <a:rPr lang="uk-UA" sz="1600" baseline="0" dirty="0" smtClean="0">
                          <a:effectLst/>
                        </a:rPr>
                        <a:t> освіта </a:t>
                      </a:r>
                      <a:endParaRPr lang="uk-UA" sz="1000" dirty="0">
                        <a:effectLst/>
                        <a:latin typeface="Calibri"/>
                        <a:ea typeface="Calibri"/>
                        <a:cs typeface="Times New Roman"/>
                      </a:endParaRPr>
                    </a:p>
                  </a:txBody>
                  <a:tcPr marL="60298" marR="60298" marT="0" marB="0"/>
                </a:tc>
                <a:tc>
                  <a:txBody>
                    <a:bodyPr/>
                    <a:lstStyle/>
                    <a:p>
                      <a:pPr>
                        <a:lnSpc>
                          <a:spcPct val="115000"/>
                        </a:lnSpc>
                        <a:spcAft>
                          <a:spcPts val="0"/>
                        </a:spcAft>
                      </a:pPr>
                      <a:r>
                        <a:rPr lang="en-US" sz="1400" b="1" dirty="0" smtClean="0">
                          <a:effectLst/>
                          <a:latin typeface="Calibri"/>
                          <a:ea typeface="Calibri"/>
                          <a:cs typeface="Times New Roman"/>
                        </a:rPr>
                        <a:t>30</a:t>
                      </a:r>
                      <a:endParaRPr lang="uk-UA" sz="1400" b="1" dirty="0">
                        <a:effectLst/>
                        <a:latin typeface="Calibri"/>
                        <a:ea typeface="Calibri"/>
                        <a:cs typeface="Times New Roman"/>
                      </a:endParaRPr>
                    </a:p>
                  </a:txBody>
                  <a:tcPr marL="60298" marR="60298" marT="0" marB="0"/>
                </a:tc>
                <a:tc>
                  <a:txBody>
                    <a:bodyPr/>
                    <a:lstStyle/>
                    <a:p>
                      <a:pPr>
                        <a:lnSpc>
                          <a:spcPct val="115000"/>
                        </a:lnSpc>
                        <a:spcAft>
                          <a:spcPts val="0"/>
                        </a:spcAft>
                      </a:pPr>
                      <a:r>
                        <a:rPr lang="en-US" sz="1400" dirty="0" smtClean="0">
                          <a:effectLst/>
                          <a:latin typeface="Calibri"/>
                          <a:ea typeface="Calibri"/>
                          <a:cs typeface="Times New Roman"/>
                        </a:rPr>
                        <a:t>-</a:t>
                      </a:r>
                      <a:endParaRPr lang="uk-UA" sz="1400" dirty="0">
                        <a:effectLst/>
                        <a:latin typeface="Calibri"/>
                        <a:ea typeface="Calibri"/>
                        <a:cs typeface="Times New Roman"/>
                      </a:endParaRPr>
                    </a:p>
                  </a:txBody>
                  <a:tcPr marL="60298" marR="60298" marT="0" marB="0"/>
                </a:tc>
                <a:tc>
                  <a:txBody>
                    <a:bodyPr/>
                    <a:lstStyle/>
                    <a:p>
                      <a:pPr>
                        <a:lnSpc>
                          <a:spcPct val="115000"/>
                        </a:lnSpc>
                        <a:spcAft>
                          <a:spcPts val="0"/>
                        </a:spcAft>
                      </a:pPr>
                      <a:r>
                        <a:rPr lang="en-US" sz="1400" dirty="0" smtClean="0">
                          <a:effectLst/>
                          <a:latin typeface="Calibri"/>
                          <a:ea typeface="Calibri"/>
                          <a:cs typeface="Times New Roman"/>
                        </a:rPr>
                        <a:t>-</a:t>
                      </a:r>
                      <a:endParaRPr lang="uk-UA" sz="1400" dirty="0">
                        <a:effectLst/>
                        <a:latin typeface="Calibri"/>
                        <a:ea typeface="Calibri"/>
                        <a:cs typeface="Times New Roman"/>
                      </a:endParaRPr>
                    </a:p>
                  </a:txBody>
                  <a:tcPr marL="60298" marR="60298" marT="0" marB="0"/>
                </a:tc>
                <a:tc>
                  <a:txBody>
                    <a:bodyPr/>
                    <a:lstStyle/>
                    <a:p>
                      <a:pPr>
                        <a:lnSpc>
                          <a:spcPct val="115000"/>
                        </a:lnSpc>
                        <a:spcAft>
                          <a:spcPts val="0"/>
                        </a:spcAft>
                      </a:pPr>
                      <a:r>
                        <a:rPr lang="en-US" sz="1400" b="0" dirty="0" smtClean="0">
                          <a:effectLst/>
                          <a:latin typeface="Calibri"/>
                          <a:ea typeface="Calibri"/>
                          <a:cs typeface="Times New Roman"/>
                        </a:rPr>
                        <a:t>-</a:t>
                      </a:r>
                      <a:endParaRPr lang="uk-UA" sz="1400" b="0" dirty="0">
                        <a:effectLst/>
                        <a:latin typeface="Calibri"/>
                        <a:ea typeface="Calibri"/>
                        <a:cs typeface="Times New Roman"/>
                      </a:endParaRPr>
                    </a:p>
                  </a:txBody>
                  <a:tcPr marL="60298" marR="60298" marT="0" marB="0"/>
                </a:tc>
                <a:tc>
                  <a:txBody>
                    <a:bodyPr/>
                    <a:lstStyle/>
                    <a:p>
                      <a:pPr>
                        <a:lnSpc>
                          <a:spcPct val="115000"/>
                        </a:lnSpc>
                        <a:spcAft>
                          <a:spcPts val="0"/>
                        </a:spcAft>
                      </a:pPr>
                      <a:endParaRPr lang="uk-UA" sz="1400" dirty="0">
                        <a:effectLst/>
                        <a:latin typeface="Calibri"/>
                        <a:ea typeface="Calibri"/>
                        <a:cs typeface="Times New Roman"/>
                      </a:endParaRPr>
                    </a:p>
                  </a:txBody>
                  <a:tcPr marL="60298" marR="60298" marT="0" marB="0"/>
                </a:tc>
                <a:tc>
                  <a:txBody>
                    <a:bodyPr/>
                    <a:lstStyle/>
                    <a:p>
                      <a:pPr>
                        <a:lnSpc>
                          <a:spcPct val="115000"/>
                        </a:lnSpc>
                        <a:spcAft>
                          <a:spcPts val="0"/>
                        </a:spcAft>
                      </a:pPr>
                      <a:r>
                        <a:rPr lang="en-US" sz="1400" dirty="0" smtClean="0">
                          <a:effectLst/>
                          <a:latin typeface="Calibri"/>
                          <a:ea typeface="Calibri"/>
                          <a:cs typeface="Times New Roman"/>
                        </a:rPr>
                        <a:t>30</a:t>
                      </a:r>
                      <a:endParaRPr lang="uk-UA" sz="1400" dirty="0">
                        <a:effectLst/>
                        <a:latin typeface="Calibri"/>
                        <a:ea typeface="Calibri"/>
                        <a:cs typeface="Times New Roman"/>
                      </a:endParaRPr>
                    </a:p>
                  </a:txBody>
                  <a:tcPr marL="60298" marR="60298" marT="0" marB="0"/>
                </a:tc>
                <a:tc>
                  <a:txBody>
                    <a:bodyPr/>
                    <a:lstStyle/>
                    <a:p>
                      <a:pPr>
                        <a:lnSpc>
                          <a:spcPct val="115000"/>
                        </a:lnSpc>
                        <a:spcAft>
                          <a:spcPts val="0"/>
                        </a:spcAft>
                      </a:pPr>
                      <a:r>
                        <a:rPr lang="en-US" sz="1400" b="1" dirty="0" smtClean="0">
                          <a:effectLst/>
                          <a:latin typeface="Calibri"/>
                          <a:ea typeface="Calibri"/>
                          <a:cs typeface="Times New Roman"/>
                        </a:rPr>
                        <a:t>30</a:t>
                      </a:r>
                      <a:endParaRPr lang="uk-UA" sz="1400" b="1" dirty="0">
                        <a:effectLst/>
                        <a:latin typeface="Calibri"/>
                        <a:ea typeface="Calibri"/>
                        <a:cs typeface="Times New Roman"/>
                      </a:endParaRPr>
                    </a:p>
                  </a:txBody>
                  <a:tcPr marL="60298" marR="60298" marT="0" marB="0"/>
                </a:tc>
                <a:tc>
                  <a:txBody>
                    <a:bodyPr/>
                    <a:lstStyle/>
                    <a:p>
                      <a:pPr>
                        <a:lnSpc>
                          <a:spcPct val="115000"/>
                        </a:lnSpc>
                        <a:spcAft>
                          <a:spcPts val="0"/>
                        </a:spcAft>
                      </a:pPr>
                      <a:r>
                        <a:rPr lang="uk-UA" sz="1600" dirty="0">
                          <a:effectLst/>
                        </a:rPr>
                        <a:t> </a:t>
                      </a:r>
                      <a:endParaRPr lang="uk-UA" sz="1000" dirty="0">
                        <a:effectLst/>
                        <a:latin typeface="Calibri"/>
                        <a:ea typeface="Calibri"/>
                        <a:cs typeface="Times New Roman"/>
                      </a:endParaRPr>
                    </a:p>
                  </a:txBody>
                  <a:tcPr marL="60298" marR="60298" marT="0" marB="0"/>
                </a:tc>
              </a:tr>
              <a:tr h="277370">
                <a:tc>
                  <a:txBody>
                    <a:bodyPr/>
                    <a:lstStyle/>
                    <a:p>
                      <a:pPr>
                        <a:lnSpc>
                          <a:spcPct val="115000"/>
                        </a:lnSpc>
                        <a:spcAft>
                          <a:spcPts val="0"/>
                        </a:spcAft>
                      </a:pPr>
                      <a:r>
                        <a:rPr lang="uk-UA" sz="1600" dirty="0">
                          <a:effectLst/>
                        </a:rPr>
                        <a:t>  </a:t>
                      </a:r>
                      <a:r>
                        <a:rPr lang="uk-UA" sz="1600" dirty="0" smtClean="0">
                          <a:effectLst/>
                        </a:rPr>
                        <a:t>Спеціальна</a:t>
                      </a:r>
                    </a:p>
                    <a:p>
                      <a:pPr>
                        <a:lnSpc>
                          <a:spcPct val="115000"/>
                        </a:lnSpc>
                        <a:spcAft>
                          <a:spcPts val="0"/>
                        </a:spcAft>
                      </a:pPr>
                      <a:r>
                        <a:rPr lang="uk-UA" sz="1600" dirty="0" smtClean="0">
                          <a:effectLst/>
                        </a:rPr>
                        <a:t>/</a:t>
                      </a:r>
                      <a:r>
                        <a:rPr lang="uk-UA" sz="1600" dirty="0" err="1" smtClean="0">
                          <a:effectLst/>
                        </a:rPr>
                        <a:t>корекційна</a:t>
                      </a:r>
                      <a:r>
                        <a:rPr lang="uk-UA" sz="1600" baseline="0" dirty="0" smtClean="0">
                          <a:effectLst/>
                        </a:rPr>
                        <a:t> освіта</a:t>
                      </a:r>
                      <a:endParaRPr lang="uk-UA" sz="1000" dirty="0">
                        <a:effectLst/>
                        <a:latin typeface="Calibri"/>
                        <a:ea typeface="Calibri"/>
                        <a:cs typeface="Times New Roman"/>
                      </a:endParaRPr>
                    </a:p>
                  </a:txBody>
                  <a:tcPr marL="60298" marR="60298" marT="0" marB="0"/>
                </a:tc>
                <a:tc>
                  <a:txBody>
                    <a:bodyPr/>
                    <a:lstStyle/>
                    <a:p>
                      <a:pPr>
                        <a:lnSpc>
                          <a:spcPct val="115000"/>
                        </a:lnSpc>
                        <a:spcAft>
                          <a:spcPts val="0"/>
                        </a:spcAft>
                      </a:pPr>
                      <a:r>
                        <a:rPr lang="en-US" sz="1400" b="1" dirty="0" smtClean="0">
                          <a:effectLst/>
                          <a:latin typeface="Calibri"/>
                          <a:ea typeface="Calibri"/>
                          <a:cs typeface="Times New Roman"/>
                        </a:rPr>
                        <a:t>109</a:t>
                      </a:r>
                      <a:endParaRPr lang="uk-UA" sz="1400" b="1" dirty="0">
                        <a:effectLst/>
                        <a:latin typeface="Calibri"/>
                        <a:ea typeface="Calibri"/>
                        <a:cs typeface="Times New Roman"/>
                      </a:endParaRPr>
                    </a:p>
                  </a:txBody>
                  <a:tcPr marL="60298" marR="60298" marT="0" marB="0"/>
                </a:tc>
                <a:tc>
                  <a:txBody>
                    <a:bodyPr/>
                    <a:lstStyle/>
                    <a:p>
                      <a:pPr>
                        <a:lnSpc>
                          <a:spcPct val="115000"/>
                        </a:lnSpc>
                        <a:spcAft>
                          <a:spcPts val="0"/>
                        </a:spcAft>
                      </a:pPr>
                      <a:r>
                        <a:rPr lang="en-US" sz="1400" dirty="0" smtClean="0">
                          <a:effectLst/>
                          <a:latin typeface="Calibri"/>
                          <a:ea typeface="Calibri"/>
                          <a:cs typeface="Times New Roman"/>
                        </a:rPr>
                        <a:t>20</a:t>
                      </a:r>
                      <a:endParaRPr lang="uk-UA" sz="1400" dirty="0">
                        <a:effectLst/>
                        <a:latin typeface="Calibri"/>
                        <a:ea typeface="Calibri"/>
                        <a:cs typeface="Times New Roman"/>
                      </a:endParaRPr>
                    </a:p>
                  </a:txBody>
                  <a:tcPr marL="60298" marR="60298" marT="0" marB="0"/>
                </a:tc>
                <a:tc>
                  <a:txBody>
                    <a:bodyPr/>
                    <a:lstStyle/>
                    <a:p>
                      <a:pPr>
                        <a:lnSpc>
                          <a:spcPct val="115000"/>
                        </a:lnSpc>
                        <a:spcAft>
                          <a:spcPts val="0"/>
                        </a:spcAft>
                      </a:pPr>
                      <a:r>
                        <a:rPr lang="en-US" sz="1400" dirty="0" smtClean="0">
                          <a:effectLst/>
                          <a:latin typeface="Calibri"/>
                          <a:ea typeface="Calibri"/>
                          <a:cs typeface="Times New Roman"/>
                        </a:rPr>
                        <a:t>65</a:t>
                      </a:r>
                      <a:endParaRPr lang="uk-UA" sz="1400" dirty="0">
                        <a:effectLst/>
                        <a:latin typeface="Calibri"/>
                        <a:ea typeface="Calibri"/>
                        <a:cs typeface="Times New Roman"/>
                      </a:endParaRPr>
                    </a:p>
                  </a:txBody>
                  <a:tcPr marL="60298" marR="60298" marT="0" marB="0"/>
                </a:tc>
                <a:tc>
                  <a:txBody>
                    <a:bodyPr/>
                    <a:lstStyle/>
                    <a:p>
                      <a:pPr>
                        <a:lnSpc>
                          <a:spcPct val="115000"/>
                        </a:lnSpc>
                        <a:spcAft>
                          <a:spcPts val="0"/>
                        </a:spcAft>
                      </a:pPr>
                      <a:r>
                        <a:rPr lang="en-US" sz="1400" b="0" dirty="0" smtClean="0">
                          <a:effectLst/>
                          <a:latin typeface="Calibri"/>
                          <a:ea typeface="Calibri"/>
                          <a:cs typeface="Times New Roman"/>
                        </a:rPr>
                        <a:t>85</a:t>
                      </a:r>
                      <a:endParaRPr lang="uk-UA" sz="1400" b="0" dirty="0">
                        <a:effectLst/>
                        <a:latin typeface="Calibri"/>
                        <a:ea typeface="Calibri"/>
                        <a:cs typeface="Times New Roman"/>
                      </a:endParaRPr>
                    </a:p>
                  </a:txBody>
                  <a:tcPr marL="60298" marR="60298" marT="0" marB="0"/>
                </a:tc>
                <a:tc>
                  <a:txBody>
                    <a:bodyPr/>
                    <a:lstStyle/>
                    <a:p>
                      <a:pPr>
                        <a:lnSpc>
                          <a:spcPct val="115000"/>
                        </a:lnSpc>
                        <a:spcAft>
                          <a:spcPts val="0"/>
                        </a:spcAft>
                      </a:pPr>
                      <a:r>
                        <a:rPr lang="en-US" sz="1400" dirty="0" smtClean="0">
                          <a:effectLst/>
                          <a:latin typeface="Calibri"/>
                          <a:ea typeface="Calibri"/>
                          <a:cs typeface="Times New Roman"/>
                        </a:rPr>
                        <a:t>-</a:t>
                      </a:r>
                      <a:endParaRPr lang="uk-UA" sz="1400" dirty="0">
                        <a:effectLst/>
                        <a:latin typeface="Calibri"/>
                        <a:ea typeface="Calibri"/>
                        <a:cs typeface="Times New Roman"/>
                      </a:endParaRPr>
                    </a:p>
                  </a:txBody>
                  <a:tcPr marL="60298" marR="60298" marT="0" marB="0"/>
                </a:tc>
                <a:tc>
                  <a:txBody>
                    <a:bodyPr/>
                    <a:lstStyle/>
                    <a:p>
                      <a:pPr>
                        <a:lnSpc>
                          <a:spcPct val="115000"/>
                        </a:lnSpc>
                        <a:spcAft>
                          <a:spcPts val="0"/>
                        </a:spcAft>
                      </a:pPr>
                      <a:r>
                        <a:rPr lang="en-US" sz="1400" dirty="0" smtClean="0">
                          <a:effectLst/>
                          <a:latin typeface="Calibri"/>
                          <a:ea typeface="Calibri"/>
                          <a:cs typeface="Times New Roman"/>
                        </a:rPr>
                        <a:t>24</a:t>
                      </a:r>
                      <a:endParaRPr lang="uk-UA" sz="1400" dirty="0">
                        <a:effectLst/>
                        <a:latin typeface="Calibri"/>
                        <a:ea typeface="Calibri"/>
                        <a:cs typeface="Times New Roman"/>
                      </a:endParaRPr>
                    </a:p>
                  </a:txBody>
                  <a:tcPr marL="60298" marR="60298" marT="0" marB="0"/>
                </a:tc>
                <a:tc>
                  <a:txBody>
                    <a:bodyPr/>
                    <a:lstStyle/>
                    <a:p>
                      <a:pPr>
                        <a:lnSpc>
                          <a:spcPct val="115000"/>
                        </a:lnSpc>
                        <a:spcAft>
                          <a:spcPts val="0"/>
                        </a:spcAft>
                      </a:pPr>
                      <a:r>
                        <a:rPr lang="en-US" sz="1400" b="1" dirty="0" smtClean="0">
                          <a:effectLst/>
                          <a:latin typeface="Calibri"/>
                          <a:ea typeface="Calibri"/>
                          <a:cs typeface="Times New Roman"/>
                        </a:rPr>
                        <a:t>24</a:t>
                      </a:r>
                      <a:endParaRPr lang="uk-UA" sz="1400" b="1" dirty="0">
                        <a:effectLst/>
                        <a:latin typeface="Calibri"/>
                        <a:ea typeface="Calibri"/>
                        <a:cs typeface="Times New Roman"/>
                      </a:endParaRPr>
                    </a:p>
                  </a:txBody>
                  <a:tcPr marL="60298" marR="60298" marT="0" marB="0"/>
                </a:tc>
                <a:tc>
                  <a:txBody>
                    <a:bodyPr/>
                    <a:lstStyle/>
                    <a:p>
                      <a:pPr>
                        <a:lnSpc>
                          <a:spcPct val="115000"/>
                        </a:lnSpc>
                        <a:spcAft>
                          <a:spcPts val="0"/>
                        </a:spcAft>
                      </a:pPr>
                      <a:r>
                        <a:rPr lang="uk-UA" sz="1600" dirty="0">
                          <a:effectLst/>
                        </a:rPr>
                        <a:t> </a:t>
                      </a:r>
                      <a:endParaRPr lang="uk-UA" sz="1000" dirty="0">
                        <a:effectLst/>
                        <a:latin typeface="Calibri"/>
                        <a:ea typeface="Calibri"/>
                        <a:cs typeface="Times New Roman"/>
                      </a:endParaRPr>
                    </a:p>
                  </a:txBody>
                  <a:tcPr marL="60298" marR="60298" marT="0" marB="0"/>
                </a:tc>
              </a:tr>
              <a:tr h="277370">
                <a:tc>
                  <a:txBody>
                    <a:bodyPr/>
                    <a:lstStyle/>
                    <a:p>
                      <a:pPr>
                        <a:lnSpc>
                          <a:spcPct val="115000"/>
                        </a:lnSpc>
                        <a:spcAft>
                          <a:spcPts val="0"/>
                        </a:spcAft>
                      </a:pPr>
                      <a:r>
                        <a:rPr lang="uk-UA" sz="1600" dirty="0">
                          <a:effectLst/>
                        </a:rPr>
                        <a:t> </a:t>
                      </a:r>
                      <a:endParaRPr lang="uk-UA" sz="1000" dirty="0">
                        <a:effectLst/>
                        <a:latin typeface="Calibri"/>
                        <a:ea typeface="Calibri"/>
                        <a:cs typeface="Times New Roman"/>
                      </a:endParaRPr>
                    </a:p>
                  </a:txBody>
                  <a:tcPr marL="60298" marR="60298" marT="0" marB="0"/>
                </a:tc>
                <a:tc>
                  <a:txBody>
                    <a:bodyPr/>
                    <a:lstStyle/>
                    <a:p>
                      <a:pPr>
                        <a:lnSpc>
                          <a:spcPct val="115000"/>
                        </a:lnSpc>
                        <a:spcAft>
                          <a:spcPts val="0"/>
                        </a:spcAft>
                      </a:pPr>
                      <a:endParaRPr lang="uk-UA" sz="1400" dirty="0">
                        <a:effectLst/>
                        <a:latin typeface="Calibri"/>
                        <a:ea typeface="Calibri"/>
                        <a:cs typeface="Times New Roman"/>
                      </a:endParaRPr>
                    </a:p>
                  </a:txBody>
                  <a:tcPr marL="60298" marR="60298" marT="0" marB="0"/>
                </a:tc>
                <a:tc>
                  <a:txBody>
                    <a:bodyPr/>
                    <a:lstStyle/>
                    <a:p>
                      <a:pPr>
                        <a:lnSpc>
                          <a:spcPct val="115000"/>
                        </a:lnSpc>
                        <a:spcAft>
                          <a:spcPts val="0"/>
                        </a:spcAft>
                      </a:pPr>
                      <a:r>
                        <a:rPr lang="uk-UA" sz="1400" dirty="0">
                          <a:effectLst/>
                        </a:rPr>
                        <a:t> </a:t>
                      </a:r>
                      <a:endParaRPr lang="uk-UA" sz="1400" dirty="0">
                        <a:effectLst/>
                        <a:latin typeface="Calibri"/>
                        <a:ea typeface="Calibri"/>
                        <a:cs typeface="Times New Roman"/>
                      </a:endParaRPr>
                    </a:p>
                  </a:txBody>
                  <a:tcPr marL="60298" marR="60298" marT="0" marB="0"/>
                </a:tc>
                <a:tc>
                  <a:txBody>
                    <a:bodyPr/>
                    <a:lstStyle/>
                    <a:p>
                      <a:pPr>
                        <a:lnSpc>
                          <a:spcPct val="115000"/>
                        </a:lnSpc>
                        <a:spcAft>
                          <a:spcPts val="0"/>
                        </a:spcAft>
                      </a:pPr>
                      <a:r>
                        <a:rPr lang="uk-UA" sz="1400" dirty="0">
                          <a:effectLst/>
                        </a:rPr>
                        <a:t> </a:t>
                      </a:r>
                      <a:endParaRPr lang="uk-UA" sz="1400" dirty="0">
                        <a:effectLst/>
                        <a:latin typeface="Calibri"/>
                        <a:ea typeface="Calibri"/>
                        <a:cs typeface="Times New Roman"/>
                      </a:endParaRPr>
                    </a:p>
                  </a:txBody>
                  <a:tcPr marL="60298" marR="60298" marT="0" marB="0"/>
                </a:tc>
                <a:tc>
                  <a:txBody>
                    <a:bodyPr/>
                    <a:lstStyle/>
                    <a:p>
                      <a:pPr>
                        <a:lnSpc>
                          <a:spcPct val="115000"/>
                        </a:lnSpc>
                        <a:spcAft>
                          <a:spcPts val="0"/>
                        </a:spcAft>
                      </a:pPr>
                      <a:endParaRPr lang="uk-UA" sz="1400" b="0" dirty="0">
                        <a:effectLst/>
                        <a:latin typeface="Calibri"/>
                        <a:ea typeface="Calibri"/>
                        <a:cs typeface="Times New Roman"/>
                      </a:endParaRPr>
                    </a:p>
                  </a:txBody>
                  <a:tcPr marL="60298" marR="60298" marT="0" marB="0"/>
                </a:tc>
                <a:tc>
                  <a:txBody>
                    <a:bodyPr/>
                    <a:lstStyle/>
                    <a:p>
                      <a:pPr>
                        <a:lnSpc>
                          <a:spcPct val="115000"/>
                        </a:lnSpc>
                        <a:spcAft>
                          <a:spcPts val="0"/>
                        </a:spcAft>
                      </a:pPr>
                      <a:r>
                        <a:rPr lang="uk-UA" sz="1400" dirty="0">
                          <a:effectLst/>
                        </a:rPr>
                        <a:t> </a:t>
                      </a:r>
                      <a:endParaRPr lang="uk-UA" sz="1400" dirty="0">
                        <a:effectLst/>
                        <a:latin typeface="Calibri"/>
                        <a:ea typeface="Calibri"/>
                        <a:cs typeface="Times New Roman"/>
                      </a:endParaRPr>
                    </a:p>
                  </a:txBody>
                  <a:tcPr marL="60298" marR="60298" marT="0" marB="0"/>
                </a:tc>
                <a:tc>
                  <a:txBody>
                    <a:bodyPr/>
                    <a:lstStyle/>
                    <a:p>
                      <a:pPr>
                        <a:lnSpc>
                          <a:spcPct val="115000"/>
                        </a:lnSpc>
                        <a:spcAft>
                          <a:spcPts val="0"/>
                        </a:spcAft>
                      </a:pPr>
                      <a:r>
                        <a:rPr lang="uk-UA" sz="1400" dirty="0">
                          <a:effectLst/>
                        </a:rPr>
                        <a:t> </a:t>
                      </a:r>
                      <a:endParaRPr lang="uk-UA" sz="1400" dirty="0">
                        <a:effectLst/>
                        <a:latin typeface="Calibri"/>
                        <a:ea typeface="Calibri"/>
                        <a:cs typeface="Times New Roman"/>
                      </a:endParaRPr>
                    </a:p>
                  </a:txBody>
                  <a:tcPr marL="60298" marR="60298" marT="0" marB="0"/>
                </a:tc>
                <a:tc>
                  <a:txBody>
                    <a:bodyPr/>
                    <a:lstStyle/>
                    <a:p>
                      <a:pPr>
                        <a:lnSpc>
                          <a:spcPct val="115000"/>
                        </a:lnSpc>
                        <a:spcAft>
                          <a:spcPts val="0"/>
                        </a:spcAft>
                      </a:pPr>
                      <a:r>
                        <a:rPr lang="uk-UA" sz="1400">
                          <a:effectLst/>
                        </a:rPr>
                        <a:t> </a:t>
                      </a:r>
                      <a:endParaRPr lang="uk-UA" sz="1400">
                        <a:effectLst/>
                        <a:latin typeface="Calibri"/>
                        <a:ea typeface="Calibri"/>
                        <a:cs typeface="Times New Roman"/>
                      </a:endParaRPr>
                    </a:p>
                  </a:txBody>
                  <a:tcPr marL="60298" marR="60298" marT="0" marB="0"/>
                </a:tc>
                <a:tc>
                  <a:txBody>
                    <a:bodyPr/>
                    <a:lstStyle/>
                    <a:p>
                      <a:pPr>
                        <a:lnSpc>
                          <a:spcPct val="115000"/>
                        </a:lnSpc>
                        <a:spcAft>
                          <a:spcPts val="0"/>
                        </a:spcAft>
                      </a:pPr>
                      <a:r>
                        <a:rPr lang="uk-UA" sz="1600" dirty="0">
                          <a:effectLst/>
                        </a:rPr>
                        <a:t> </a:t>
                      </a:r>
                      <a:endParaRPr lang="uk-UA" sz="1000" dirty="0">
                        <a:effectLst/>
                        <a:latin typeface="Calibri"/>
                        <a:ea typeface="Calibri"/>
                        <a:cs typeface="Times New Roman"/>
                      </a:endParaRPr>
                    </a:p>
                  </a:txBody>
                  <a:tcPr marL="60298" marR="60298" marT="0" marB="0"/>
                </a:tc>
              </a:tr>
              <a:tr h="277370">
                <a:tc>
                  <a:txBody>
                    <a:bodyPr/>
                    <a:lstStyle/>
                    <a:p>
                      <a:pPr>
                        <a:lnSpc>
                          <a:spcPct val="115000"/>
                        </a:lnSpc>
                        <a:spcAft>
                          <a:spcPts val="0"/>
                        </a:spcAft>
                      </a:pPr>
                      <a:r>
                        <a:rPr lang="uk-UA" sz="1600" dirty="0" smtClean="0">
                          <a:effectLst/>
                        </a:rPr>
                        <a:t>   Всього  по </a:t>
                      </a:r>
                      <a:r>
                        <a:rPr lang="uk-UA" sz="1600" dirty="0" err="1" smtClean="0">
                          <a:effectLst/>
                        </a:rPr>
                        <a:t>ф-ту</a:t>
                      </a:r>
                      <a:r>
                        <a:rPr lang="uk-UA" sz="1600" dirty="0" smtClean="0">
                          <a:effectLst/>
                        </a:rPr>
                        <a:t> </a:t>
                      </a:r>
                      <a:endParaRPr lang="uk-UA" sz="1000" dirty="0">
                        <a:effectLst/>
                        <a:latin typeface="Calibri"/>
                        <a:ea typeface="Calibri"/>
                        <a:cs typeface="Times New Roman"/>
                      </a:endParaRPr>
                    </a:p>
                  </a:txBody>
                  <a:tcPr marL="60298" marR="60298" marT="0" marB="0"/>
                </a:tc>
                <a:tc>
                  <a:txBody>
                    <a:bodyPr/>
                    <a:lstStyle/>
                    <a:p>
                      <a:pPr>
                        <a:lnSpc>
                          <a:spcPct val="115000"/>
                        </a:lnSpc>
                        <a:spcAft>
                          <a:spcPts val="0"/>
                        </a:spcAft>
                      </a:pPr>
                      <a:r>
                        <a:rPr lang="en-US" sz="1400" b="1" dirty="0" smtClean="0">
                          <a:effectLst/>
                          <a:latin typeface="Calibri"/>
                          <a:ea typeface="Calibri"/>
                          <a:cs typeface="Times New Roman"/>
                        </a:rPr>
                        <a:t>348</a:t>
                      </a:r>
                      <a:endParaRPr lang="uk-UA" sz="1400" b="1" dirty="0">
                        <a:effectLst/>
                        <a:latin typeface="Calibri"/>
                        <a:ea typeface="Calibri"/>
                        <a:cs typeface="Times New Roman"/>
                      </a:endParaRPr>
                    </a:p>
                  </a:txBody>
                  <a:tcPr marL="60298" marR="60298" marT="0" marB="0"/>
                </a:tc>
                <a:tc>
                  <a:txBody>
                    <a:bodyPr/>
                    <a:lstStyle/>
                    <a:p>
                      <a:pPr>
                        <a:lnSpc>
                          <a:spcPct val="115000"/>
                        </a:lnSpc>
                        <a:spcAft>
                          <a:spcPts val="0"/>
                        </a:spcAft>
                      </a:pPr>
                      <a:r>
                        <a:rPr lang="en-US" sz="1400" b="1" dirty="0" smtClean="0">
                          <a:effectLst/>
                          <a:latin typeface="Calibri"/>
                          <a:ea typeface="Calibri"/>
                          <a:cs typeface="Times New Roman"/>
                        </a:rPr>
                        <a:t>64</a:t>
                      </a:r>
                      <a:endParaRPr lang="uk-UA" sz="1400" b="1" dirty="0">
                        <a:effectLst/>
                        <a:latin typeface="Calibri"/>
                        <a:ea typeface="Calibri"/>
                        <a:cs typeface="Times New Roman"/>
                      </a:endParaRPr>
                    </a:p>
                  </a:txBody>
                  <a:tcPr marL="60298" marR="60298" marT="0" marB="0"/>
                </a:tc>
                <a:tc>
                  <a:txBody>
                    <a:bodyPr/>
                    <a:lstStyle/>
                    <a:p>
                      <a:pPr>
                        <a:lnSpc>
                          <a:spcPct val="115000"/>
                        </a:lnSpc>
                        <a:spcAft>
                          <a:spcPts val="0"/>
                        </a:spcAft>
                      </a:pPr>
                      <a:r>
                        <a:rPr lang="en-US" sz="1400" b="1" dirty="0" smtClean="0">
                          <a:effectLst/>
                          <a:latin typeface="Calibri"/>
                          <a:ea typeface="Calibri"/>
                          <a:cs typeface="Times New Roman"/>
                        </a:rPr>
                        <a:t>197</a:t>
                      </a:r>
                      <a:endParaRPr lang="uk-UA" sz="1400" b="1" dirty="0">
                        <a:effectLst/>
                        <a:latin typeface="Calibri"/>
                        <a:ea typeface="Calibri"/>
                        <a:cs typeface="Times New Roman"/>
                      </a:endParaRPr>
                    </a:p>
                  </a:txBody>
                  <a:tcPr marL="60298" marR="60298" marT="0" marB="0"/>
                </a:tc>
                <a:tc>
                  <a:txBody>
                    <a:bodyPr/>
                    <a:lstStyle/>
                    <a:p>
                      <a:pPr>
                        <a:lnSpc>
                          <a:spcPct val="115000"/>
                        </a:lnSpc>
                        <a:spcAft>
                          <a:spcPts val="0"/>
                        </a:spcAft>
                      </a:pPr>
                      <a:r>
                        <a:rPr lang="en-US" sz="1400" b="0" dirty="0" smtClean="0">
                          <a:effectLst/>
                          <a:latin typeface="Calibri"/>
                          <a:ea typeface="Calibri"/>
                          <a:cs typeface="Times New Roman"/>
                        </a:rPr>
                        <a:t>261</a:t>
                      </a:r>
                      <a:endParaRPr lang="uk-UA" sz="1400" b="0" dirty="0">
                        <a:effectLst/>
                        <a:latin typeface="Calibri"/>
                        <a:ea typeface="Calibri"/>
                        <a:cs typeface="Times New Roman"/>
                      </a:endParaRPr>
                    </a:p>
                  </a:txBody>
                  <a:tcPr marL="60298" marR="60298" marT="0" marB="0"/>
                </a:tc>
                <a:tc>
                  <a:txBody>
                    <a:bodyPr/>
                    <a:lstStyle/>
                    <a:p>
                      <a:pPr>
                        <a:lnSpc>
                          <a:spcPct val="115000"/>
                        </a:lnSpc>
                        <a:spcAft>
                          <a:spcPts val="0"/>
                        </a:spcAft>
                      </a:pPr>
                      <a:r>
                        <a:rPr lang="en-US" sz="1400" b="1" dirty="0" smtClean="0">
                          <a:effectLst/>
                          <a:latin typeface="Calibri"/>
                          <a:ea typeface="Calibri"/>
                          <a:cs typeface="Times New Roman"/>
                        </a:rPr>
                        <a:t>-</a:t>
                      </a:r>
                      <a:endParaRPr lang="uk-UA" sz="1400" b="1" dirty="0">
                        <a:effectLst/>
                        <a:latin typeface="Calibri"/>
                        <a:ea typeface="Calibri"/>
                        <a:cs typeface="Times New Roman"/>
                      </a:endParaRPr>
                    </a:p>
                  </a:txBody>
                  <a:tcPr marL="60298" marR="60298" marT="0" marB="0"/>
                </a:tc>
                <a:tc>
                  <a:txBody>
                    <a:bodyPr/>
                    <a:lstStyle/>
                    <a:p>
                      <a:pPr>
                        <a:lnSpc>
                          <a:spcPct val="115000"/>
                        </a:lnSpc>
                        <a:spcAft>
                          <a:spcPts val="0"/>
                        </a:spcAft>
                      </a:pPr>
                      <a:r>
                        <a:rPr lang="en-US" sz="1400" b="1" dirty="0" smtClean="0">
                          <a:effectLst/>
                          <a:latin typeface="Calibri"/>
                          <a:ea typeface="Calibri"/>
                          <a:cs typeface="Times New Roman"/>
                        </a:rPr>
                        <a:t>87</a:t>
                      </a:r>
                      <a:endParaRPr lang="uk-UA" sz="1400" b="1" dirty="0">
                        <a:effectLst/>
                        <a:latin typeface="Calibri"/>
                        <a:ea typeface="Calibri"/>
                        <a:cs typeface="Times New Roman"/>
                      </a:endParaRPr>
                    </a:p>
                  </a:txBody>
                  <a:tcPr marL="60298" marR="60298" marT="0" marB="0"/>
                </a:tc>
                <a:tc>
                  <a:txBody>
                    <a:bodyPr/>
                    <a:lstStyle/>
                    <a:p>
                      <a:pPr>
                        <a:lnSpc>
                          <a:spcPct val="115000"/>
                        </a:lnSpc>
                        <a:spcAft>
                          <a:spcPts val="0"/>
                        </a:spcAft>
                      </a:pPr>
                      <a:r>
                        <a:rPr lang="en-US" sz="1400" b="1" dirty="0" smtClean="0">
                          <a:effectLst/>
                          <a:latin typeface="Calibri"/>
                          <a:ea typeface="Calibri"/>
                          <a:cs typeface="Times New Roman"/>
                        </a:rPr>
                        <a:t>87</a:t>
                      </a:r>
                      <a:endParaRPr lang="uk-UA" sz="1400" b="1" dirty="0">
                        <a:effectLst/>
                        <a:latin typeface="Calibri"/>
                        <a:ea typeface="Calibri"/>
                        <a:cs typeface="Times New Roman"/>
                      </a:endParaRPr>
                    </a:p>
                  </a:txBody>
                  <a:tcPr marL="60298" marR="60298" marT="0" marB="0"/>
                </a:tc>
                <a:tc>
                  <a:txBody>
                    <a:bodyPr/>
                    <a:lstStyle/>
                    <a:p>
                      <a:pPr>
                        <a:lnSpc>
                          <a:spcPct val="115000"/>
                        </a:lnSpc>
                        <a:spcAft>
                          <a:spcPts val="0"/>
                        </a:spcAft>
                      </a:pPr>
                      <a:r>
                        <a:rPr lang="uk-UA" sz="1600" dirty="0">
                          <a:effectLst/>
                        </a:rPr>
                        <a:t> </a:t>
                      </a:r>
                      <a:endParaRPr lang="uk-UA" sz="1000" dirty="0">
                        <a:effectLst/>
                        <a:latin typeface="Calibri"/>
                        <a:ea typeface="Calibri"/>
                        <a:cs typeface="Times New Roman"/>
                      </a:endParaRPr>
                    </a:p>
                  </a:txBody>
                  <a:tcPr marL="60298" marR="60298" marT="0" marB="0"/>
                </a:tc>
              </a:tr>
            </a:tbl>
          </a:graphicData>
        </a:graphic>
      </p:graphicFrame>
    </p:spTree>
    <p:extLst>
      <p:ext uri="{BB962C8B-B14F-4D97-AF65-F5344CB8AC3E}">
        <p14:creationId xmlns:p14="http://schemas.microsoft.com/office/powerpoint/2010/main" val="4050602782"/>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Трек">
  <a:themeElements>
    <a:clrScheme name="Трек">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Трек">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Трек">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4691</TotalTime>
  <Words>2310</Words>
  <Application>Microsoft Office PowerPoint</Application>
  <PresentationFormat>Экран (4:3)</PresentationFormat>
  <Paragraphs>508</Paragraphs>
  <Slides>41</Slides>
  <Notes>0</Notes>
  <HiddenSlides>0</HiddenSlides>
  <MMClips>2</MMClips>
  <ScaleCrop>false</ScaleCrop>
  <HeadingPairs>
    <vt:vector size="4" baseType="variant">
      <vt:variant>
        <vt:lpstr>Тема</vt:lpstr>
      </vt:variant>
      <vt:variant>
        <vt:i4>1</vt:i4>
      </vt:variant>
      <vt:variant>
        <vt:lpstr>Заголовки слайдов</vt:lpstr>
      </vt:variant>
      <vt:variant>
        <vt:i4>41</vt:i4>
      </vt:variant>
    </vt:vector>
  </HeadingPairs>
  <TitlesOfParts>
    <vt:vector size="42" baseType="lpstr">
      <vt:lpstr>Трек</vt:lpstr>
      <vt:lpstr>                </vt:lpstr>
      <vt:lpstr>        Факультет педагоГІчної освіти : загальна характеристика </vt:lpstr>
      <vt:lpstr>Презентация PowerPoint</vt:lpstr>
      <vt:lpstr>                </vt:lpstr>
      <vt:lpstr>                </vt:lpstr>
      <vt:lpstr>  Результати вступних кампаній  (2016-2017 рр.) </vt:lpstr>
      <vt:lpstr>                </vt:lpstr>
      <vt:lpstr> КОНТИГЕНТ СТУДЕНТІВ ДЕННОЇ ФОРМИ НАВЧАННЯ   (СТАНОМ НА 1.03.2018 р.)</vt:lpstr>
      <vt:lpstr> КОНТИГЕНТ СТУДЕНТІВ ЗАОЧНОЇ  ФОРМИ НАВЧАННЯ   (СТАНОМ НА 1.03.2018 р.)</vt:lpstr>
      <vt:lpstr>                                     Профорієнтаційна робота </vt:lpstr>
      <vt:lpstr>                                                                                            ПРофОрієнтаційна робота </vt:lpstr>
      <vt:lpstr>                                      ПРофОрієнтаційна робота </vt:lpstr>
      <vt:lpstr>       Забезпечення кадрами (СТАНОМ НА 1.03.2018 р.)</vt:lpstr>
      <vt:lpstr>працюють  над виконанням дисертацій: докторських – 8 осіб кандидатських – 18 осіб </vt:lpstr>
      <vt:lpstr>Презентация PowerPoint</vt:lpstr>
      <vt:lpstr>Презентация PowerPoint</vt:lpstr>
      <vt:lpstr>Презентация PowerPoint</vt:lpstr>
      <vt:lpstr>Презентация PowerPoint</vt:lpstr>
      <vt:lpstr>   Факультет  і нова українська школа </vt:lpstr>
      <vt:lpstr>   Факультет  і нова українська школа </vt:lpstr>
      <vt:lpstr>Презентация PowerPoint</vt:lpstr>
      <vt:lpstr>Презентация PowerPoint</vt:lpstr>
      <vt:lpstr>Презентация PowerPoint</vt:lpstr>
      <vt:lpstr>Презентация PowerPoint</vt:lpstr>
      <vt:lpstr>наукові конференції </vt:lpstr>
      <vt:lpstr>       Наукові семінари і  «круглі столи»</vt:lpstr>
      <vt:lpstr>            Видавничі проекти </vt:lpstr>
      <vt:lpstr>            Видавничі проекти </vt:lpstr>
      <vt:lpstr>                Міжнародна співпраця </vt:lpstr>
      <vt:lpstr>Наукове стажування   і УчасТь у міжнародних стиПендійних програмах</vt:lpstr>
      <vt:lpstr>УЧАСТЬ в організації і проведеннІ  літніх і зимових міжнародних  шкіл    </vt:lpstr>
      <vt:lpstr>          Участь у міжнароднОМУ ПРОЕКТІ  ЕРАЗМУС + </vt:lpstr>
      <vt:lpstr>Студентська наукова робота</vt:lpstr>
      <vt:lpstr> Участь студентів у міжнародних  стипендійних  програмах </vt:lpstr>
      <vt:lpstr>Виховна  і ГРОМАДСЬКА робота</vt:lpstr>
      <vt:lpstr>          Виховна  і ГРОМАДСЬКА робота </vt:lpstr>
      <vt:lpstr>    </vt:lpstr>
      <vt:lpstr>             УЧАСТЬ У СоціальнИХ  проектАХ </vt:lpstr>
      <vt:lpstr>                                    господарська    діяльність </vt:lpstr>
      <vt:lpstr>     Ремонт прибудинкової території </vt:lpstr>
      <vt:lpstr>Презентация PowerPoint</vt:lpstr>
    </vt:vector>
  </TitlesOfParts>
  <Company>ORG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Користувач Windows</cp:lastModifiedBy>
  <cp:revision>390</cp:revision>
  <dcterms:created xsi:type="dcterms:W3CDTF">2012-06-24T18:00:38Z</dcterms:created>
  <dcterms:modified xsi:type="dcterms:W3CDTF">2018-02-28T09:21:08Z</dcterms:modified>
</cp:coreProperties>
</file>